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5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9CEC5-842F-4788-8A1B-95B7C3F26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477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A5A9C2-8C68-4258-8DC4-F8045BD574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738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F1395-A44B-42FE-A878-04358995F2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73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4B0BC-B258-4593-BE9B-87FA9ABB75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424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F1C1-8DEB-4E31-B851-5D043F7DC36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2894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ADE6CF-3413-41FE-8CE0-ADA7DE36A2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14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CF041-17B3-4D65-9130-384B0C30572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536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0DE454-D51B-4CEC-AB93-41AE737A5F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049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1AB555-B503-4F82-991F-FC421571CB5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444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3F7FC-1E74-4D85-AFAB-9E29F7C0241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127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F9B380-07B6-4085-A67B-26E5876E7AD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540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31E5B4-9736-4D62-9865-C1FF8A70C0D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7272338" cy="1143000"/>
          </a:xfrm>
        </p:spPr>
        <p:txBody>
          <a:bodyPr/>
          <a:lstStyle/>
          <a:p>
            <a:pPr>
              <a:defRPr/>
            </a:pPr>
            <a:r>
              <a:rPr lang="fr-CH" dirty="0" smtClean="0"/>
              <a:t>L’expansion des Celtes</a:t>
            </a:r>
            <a:endParaRPr lang="fr-CH" dirty="0"/>
          </a:p>
        </p:txBody>
      </p:sp>
      <p:pic>
        <p:nvPicPr>
          <p:cNvPr id="2051" name="Picture 5" descr="C:\Users\Madeleine\Desktop\expansion des cel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49363"/>
            <a:ext cx="708025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CH" sz="3600" dirty="0">
                <a:ea typeface="ＭＳ Ｐゴシック" charset="0"/>
                <a:cs typeface="+mj-cs"/>
              </a:rPr>
              <a:t>Les peuples </a:t>
            </a:r>
            <a:r>
              <a:rPr lang="fr-CH" sz="3600" dirty="0" smtClean="0">
                <a:ea typeface="ＭＳ Ｐゴシック" charset="0"/>
                <a:cs typeface="+mj-cs"/>
              </a:rPr>
              <a:t>celtes</a:t>
            </a:r>
            <a:endParaRPr lang="fr-FR" sz="3600" dirty="0">
              <a:ea typeface="ＭＳ Ｐゴシック" charset="0"/>
              <a:cs typeface="+mj-cs"/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343025"/>
            <a:ext cx="6408738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81000"/>
            <a:ext cx="8569325" cy="1219200"/>
          </a:xfrm>
        </p:spPr>
        <p:txBody>
          <a:bodyPr/>
          <a:lstStyle/>
          <a:p>
            <a:pPr eaLnBrk="1" hangingPunct="1">
              <a:defRPr/>
            </a:pPr>
            <a:r>
              <a:rPr lang="fr-CH" altLang="fr-FR" sz="3600" dirty="0" smtClean="0"/>
              <a:t>Le territoire des Helvètes et des autres </a:t>
            </a:r>
            <a:r>
              <a:rPr lang="fr-CH" altLang="fr-FR" sz="3600" dirty="0"/>
              <a:t>peuples celtes </a:t>
            </a:r>
            <a:r>
              <a:rPr lang="fr-CH" altLang="fr-FR" sz="3600" dirty="0" smtClean="0"/>
              <a:t>de la région</a:t>
            </a:r>
            <a:br>
              <a:rPr lang="fr-CH" altLang="fr-FR" sz="3600" dirty="0" smtClean="0"/>
            </a:br>
            <a:r>
              <a:rPr lang="fr-CH" altLang="fr-FR" sz="3600" dirty="0" smtClean="0"/>
              <a:t>au 1</a:t>
            </a:r>
            <a:r>
              <a:rPr lang="fr-CH" altLang="fr-FR" sz="3600" baseline="30000" dirty="0" smtClean="0"/>
              <a:t>er</a:t>
            </a:r>
            <a:r>
              <a:rPr lang="fr-CH" altLang="fr-FR" sz="3600" dirty="0" smtClean="0"/>
              <a:t> siècle avant J.-C.</a:t>
            </a:r>
            <a:endParaRPr lang="fr-FR" altLang="fr-FR" sz="3600" dirty="0" smtClean="0"/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1752600" y="1428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>
              <a:latin typeface="Times New Roman" charset="0"/>
              <a:ea typeface="ＭＳ Ｐゴシック" charset="0"/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2014538" y="136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fr-CH">
              <a:latin typeface="Times New Roman" charset="0"/>
              <a:ea typeface="ＭＳ Ｐゴシック" charset="0"/>
            </a:endParaRPr>
          </a:p>
        </p:txBody>
      </p:sp>
      <p:pic>
        <p:nvPicPr>
          <p:cNvPr id="4101" name="Picture 6" descr="C:\Users\Madeleine\Desktop\tribus suis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343775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187450" y="1844675"/>
          <a:ext cx="6402388" cy="140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9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2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7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   Représentations sur les Celtes Cartes                   Crédits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Denise </a:t>
                      </a:r>
                      <a:r>
                        <a:rPr lang="fr-CH" sz="1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Miéville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 </a:t>
                      </a:r>
                      <a:r>
                        <a:rPr lang="fr-CH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Dbachmann</a:t>
                      </a:r>
                      <a:r>
                        <a:rPr lang="fr-CH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</a:t>
                      </a:r>
                      <a:r>
                        <a:rPr lang="fr-CH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Denise </a:t>
                      </a:r>
                      <a:r>
                        <a:rPr lang="fr-CH" sz="11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Miéville</a:t>
                      </a:r>
                      <a:endParaRPr lang="fr-CH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8" marR="68578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43</Words>
  <Application>Microsoft Office PowerPoint</Application>
  <PresentationFormat>Affichage à l'écran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Times New Roman</vt:lpstr>
      <vt:lpstr>MS PGothic</vt:lpstr>
      <vt:lpstr>Arial</vt:lpstr>
      <vt:lpstr>Calibri</vt:lpstr>
      <vt:lpstr>Modèle par défaut</vt:lpstr>
      <vt:lpstr>L’expansion des Celtes</vt:lpstr>
      <vt:lpstr>Les peuples celtes</vt:lpstr>
      <vt:lpstr>Le territoire des Helvètes et des autres peuples celtes de la région au 1er siècle avant J.-C.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Propriétaire</dc:creator>
  <cp:lastModifiedBy>Favre Zeiser Nancy</cp:lastModifiedBy>
  <cp:revision>19</cp:revision>
  <dcterms:created xsi:type="dcterms:W3CDTF">2011-11-16T13:00:21Z</dcterms:created>
  <dcterms:modified xsi:type="dcterms:W3CDTF">2023-02-01T12:17:47Z</dcterms:modified>
</cp:coreProperties>
</file>