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0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6AA74-0F00-462C-8097-2483F62233E8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35911-A7F4-4404-B244-DFE36FEB0C2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974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35911-A7F4-4404-B244-DFE36FEB0C2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800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70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221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336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58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716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81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93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719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051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47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078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7D6BD-3E17-4CCC-8452-CBC82B840151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2D71-921A-4298-8D82-24BC1A6B84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589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Rome_antiqu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8032" y="374799"/>
            <a:ext cx="7772400" cy="1470025"/>
          </a:xfrm>
        </p:spPr>
        <p:txBody>
          <a:bodyPr/>
          <a:lstStyle/>
          <a:p>
            <a:r>
              <a:rPr lang="fr-CH" dirty="0" smtClean="0"/>
              <a:t>Le monde romain</a:t>
            </a:r>
            <a:br>
              <a:rPr lang="fr-CH" dirty="0" smtClean="0"/>
            </a:br>
            <a:r>
              <a:rPr lang="fr-CH" dirty="0" smtClean="0"/>
              <a:t>cadre spatial</a:t>
            </a:r>
            <a:endParaRPr lang="fr-CH" dirty="0"/>
          </a:p>
        </p:txBody>
      </p:sp>
      <p:pic>
        <p:nvPicPr>
          <p:cNvPr id="1026" name="Picture 2" descr="C:\Users\dominique\Desktop\256px-Roman_Republic_Empire_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12889"/>
            <a:ext cx="424817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3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deleine\Dropbox\CIIP Histoire\Intervenants externes\Illustrations_Denise\vignettes_2.2.2014\theme_9\man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1636"/>
            <a:ext cx="7310192" cy="608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82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deleine\Dropbox\CIIP Histoire\Intervenants externes\Illustrations_Denise\vignettes_2.2.2014\theme_9\man9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3"/>
            <a:ext cx="8820472" cy="615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577852" y="5949280"/>
            <a:ext cx="7772400" cy="7350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000" dirty="0" smtClean="0"/>
              <a:t>Extension maximale de l’Empire</a:t>
            </a:r>
          </a:p>
          <a:p>
            <a:r>
              <a:rPr lang="fr-CH" sz="2000" dirty="0" smtClean="0"/>
              <a:t>Début 2</a:t>
            </a:r>
            <a:r>
              <a:rPr lang="fr-CH" sz="2000" baseline="30000" dirty="0" smtClean="0"/>
              <a:t>e</a:t>
            </a:r>
            <a:r>
              <a:rPr lang="fr-CH" sz="2000" dirty="0" smtClean="0"/>
              <a:t> siècle après J.-C.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31695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77852" y="5949280"/>
            <a:ext cx="7772400" cy="7350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000" dirty="0" smtClean="0"/>
              <a:t>Division de l’Empire</a:t>
            </a:r>
          </a:p>
          <a:p>
            <a:r>
              <a:rPr lang="fr-CH" sz="2000" dirty="0" smtClean="0"/>
              <a:t>395 après J.-C.</a:t>
            </a:r>
            <a:endParaRPr lang="fr-CH" sz="2000" dirty="0"/>
          </a:p>
        </p:txBody>
      </p:sp>
      <p:pic>
        <p:nvPicPr>
          <p:cNvPr id="2" name="Picture 2" descr="C:\Users\Madeleine\Dropbox\CIIP Histoire\Intervenants externes\Illustrations_Denise\vignettes_2.2.2014\theme_9\man9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7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53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Carte animée avec </a:t>
            </a:r>
            <a:r>
              <a:rPr lang="fr-CH" dirty="0" smtClean="0"/>
              <a:t>évolution </a:t>
            </a:r>
            <a:r>
              <a:rPr lang="fr-CH" dirty="0" smtClean="0"/>
              <a:t>du monde romain sur :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>
                <a:hlinkClick r:id="rId2"/>
              </a:rPr>
              <a:t>http://</a:t>
            </a:r>
            <a:r>
              <a:rPr lang="fr-CH" dirty="0" smtClean="0">
                <a:hlinkClick r:id="rId2"/>
              </a:rPr>
              <a:t>fr.wikipedia.org/wiki/Rome_antique</a:t>
            </a:r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8517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42702"/>
              </p:ext>
            </p:extLst>
          </p:nvPr>
        </p:nvGraphicFramePr>
        <p:xfrm>
          <a:off x="1043608" y="2204865"/>
          <a:ext cx="6498287" cy="1913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872"/>
                <a:gridCol w="5733415"/>
              </a:tblGrid>
              <a:tr h="6378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 smtClean="0">
                          <a:solidFill>
                            <a:schemeClr val="tx1"/>
                          </a:solidFill>
                          <a:effectLst/>
                        </a:rPr>
                        <a:t>Monde 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romain Cadre </a:t>
                      </a:r>
                      <a:r>
                        <a:rPr lang="fr-CH" sz="1400" smtClean="0">
                          <a:solidFill>
                            <a:schemeClr val="tx1"/>
                          </a:solidFill>
                          <a:effectLst/>
                        </a:rPr>
                        <a:t>spatial                                                    Crédits </a:t>
                      </a:r>
                      <a:r>
                        <a:rPr lang="fr-CH" sz="1400" dirty="0" smtClean="0">
                          <a:solidFill>
                            <a:schemeClr val="tx1"/>
                          </a:solidFill>
                          <a:effectLst/>
                        </a:rPr>
                        <a:t>photographiques 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63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p. 1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effectLst/>
                        </a:rPr>
                        <a:t>CC Astrokey44</a:t>
                      </a:r>
                      <a:endParaRPr lang="fr-C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63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p. 2 à 4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© CIIP cartes réalisées par Denise </a:t>
                      </a:r>
                      <a:r>
                        <a:rPr lang="fr-CH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Miéville</a:t>
                      </a:r>
                      <a:endParaRPr lang="fr-C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5071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61</Words>
  <Application>Microsoft Office PowerPoint</Application>
  <PresentationFormat>Affichage à l'écran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monde romain cadre spatial</vt:lpstr>
      <vt:lpstr>Présentation PowerPoint</vt:lpstr>
      <vt:lpstr>Présentation PowerPoint</vt:lpstr>
      <vt:lpstr>Présentation PowerPoint</vt:lpstr>
      <vt:lpstr>Carte animée avec évolution du monde romain sur :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monde romain cadre spatial</dc:title>
  <dc:creator>Madeleine</dc:creator>
  <cp:lastModifiedBy>Madeleine</cp:lastModifiedBy>
  <cp:revision>11</cp:revision>
  <dcterms:created xsi:type="dcterms:W3CDTF">2013-01-20T15:06:03Z</dcterms:created>
  <dcterms:modified xsi:type="dcterms:W3CDTF">2014-07-22T09:54:22Z</dcterms:modified>
</cp:coreProperties>
</file>