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92" r:id="rId6"/>
    <p:sldId id="260" r:id="rId7"/>
    <p:sldId id="261" r:id="rId8"/>
    <p:sldId id="262" r:id="rId9"/>
    <p:sldId id="263" r:id="rId10"/>
    <p:sldId id="264" r:id="rId11"/>
    <p:sldId id="290" r:id="rId12"/>
    <p:sldId id="265" r:id="rId13"/>
    <p:sldId id="266" r:id="rId14"/>
    <p:sldId id="289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91" r:id="rId37"/>
    <p:sldId id="293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97DCF-C672-4DF5-B8C7-399A8B87DD49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1666-E46B-48A1-8781-D1E1E0FD18B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198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326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22199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982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605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0548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593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646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7686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885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Détailler : le vestiaire ?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150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2307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Le frigidarium ?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666-E46B-48A1-8781-D1E1E0FD18B2}" type="slidenum">
              <a:rPr lang="fr-CH" smtClean="0"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594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480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513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525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200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6311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926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144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8137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442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2441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27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925C-0752-49D5-BE90-40DE8BED2E57}" type="datetimeFigureOut">
              <a:rPr lang="fr-CH" smtClean="0"/>
              <a:t>30.01.2023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A7733-BB87-4A9E-ABC4-33AB701A90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4329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Histoire Romandie\Photos\Antiquité\Augst\DSC0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179716"/>
            <a:ext cx="8206680" cy="678284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reconstition</a:t>
            </a:r>
            <a:r>
              <a:rPr lang="fr-CH" dirty="0" smtClean="0"/>
              <a:t> d’une </a:t>
            </a:r>
            <a:r>
              <a:rPr lang="fr-CH" i="1" dirty="0" err="1" smtClean="0"/>
              <a:t>Domus</a:t>
            </a:r>
            <a:r>
              <a:rPr lang="fr-CH" dirty="0" smtClean="0"/>
              <a:t> romaine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251520" y="0"/>
            <a:ext cx="7772400" cy="1500187"/>
          </a:xfrm>
        </p:spPr>
        <p:txBody>
          <a:bodyPr>
            <a:normAutofit/>
          </a:bodyPr>
          <a:lstStyle/>
          <a:p>
            <a:r>
              <a:rPr lang="fr-CH" sz="7200" b="1" dirty="0" smtClean="0">
                <a:solidFill>
                  <a:srgbClr val="FF0000"/>
                </a:solidFill>
              </a:rPr>
              <a:t>AVGST</a:t>
            </a:r>
            <a:endParaRPr lang="fr-CH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2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" y="18535"/>
            <a:ext cx="9119287" cy="68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8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70" y="0"/>
            <a:ext cx="5140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4234482"/>
          </a:xfrm>
        </p:spPr>
        <p:txBody>
          <a:bodyPr/>
          <a:lstStyle/>
          <a:p>
            <a:r>
              <a:rPr lang="fr-CH" dirty="0" smtClean="0"/>
              <a:t>Habitation : </a:t>
            </a:r>
            <a:r>
              <a:rPr lang="fr-CH" sz="3600" dirty="0" smtClean="0"/>
              <a:t>la porte d’entrée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221690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69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3466728" cy="1143000"/>
          </a:xfrm>
        </p:spPr>
        <p:txBody>
          <a:bodyPr/>
          <a:lstStyle/>
          <a:p>
            <a:r>
              <a:rPr lang="fr-CH" sz="3600" dirty="0" smtClean="0"/>
              <a:t>Le</a:t>
            </a:r>
            <a:r>
              <a:rPr lang="fr-CH" dirty="0" smtClean="0"/>
              <a:t> </a:t>
            </a:r>
            <a:r>
              <a:rPr lang="fr-CH" sz="3600" dirty="0" smtClean="0"/>
              <a:t>péristyle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173538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" y="-772"/>
            <a:ext cx="9145029" cy="685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93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5" y="1"/>
            <a:ext cx="5140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68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952328" cy="1584176"/>
          </a:xfrm>
        </p:spPr>
        <p:txBody>
          <a:bodyPr>
            <a:normAutofit fontScale="90000"/>
          </a:bodyPr>
          <a:lstStyle/>
          <a:p>
            <a:r>
              <a:rPr lang="fr-CH" sz="3600" dirty="0" smtClean="0">
                <a:solidFill>
                  <a:schemeClr val="bg1"/>
                </a:solidFill>
              </a:rPr>
              <a:t>Le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r>
              <a:rPr lang="fr-CH" sz="3600" dirty="0" smtClean="0">
                <a:solidFill>
                  <a:schemeClr val="bg1"/>
                </a:solidFill>
              </a:rPr>
              <a:t>laraire</a:t>
            </a:r>
            <a:br>
              <a:rPr lang="fr-CH" sz="3600" dirty="0" smtClean="0">
                <a:solidFill>
                  <a:schemeClr val="bg1"/>
                </a:solidFill>
              </a:rPr>
            </a:br>
            <a:r>
              <a:rPr lang="fr-CH" sz="3600" dirty="0" smtClean="0">
                <a:solidFill>
                  <a:schemeClr val="bg1"/>
                </a:solidFill>
              </a:rPr>
              <a:t>sous le péristyle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5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/>
          <a:lstStyle/>
          <a:p>
            <a:r>
              <a:rPr lang="fr-CH" sz="3600" dirty="0" smtClean="0"/>
              <a:t>La</a:t>
            </a:r>
            <a:r>
              <a:rPr lang="fr-CH" dirty="0" smtClean="0"/>
              <a:t> </a:t>
            </a:r>
            <a:r>
              <a:rPr lang="fr-CH" sz="3600" dirty="0" smtClean="0"/>
              <a:t>cuisine</a:t>
            </a:r>
            <a:endParaRPr lang="fr-CH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70" y="0"/>
            <a:ext cx="5140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90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15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5" y="1"/>
            <a:ext cx="5140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89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63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542620"/>
            <a:ext cx="2808312" cy="2924944"/>
          </a:xfrm>
        </p:spPr>
        <p:txBody>
          <a:bodyPr>
            <a:normAutofit/>
          </a:bodyPr>
          <a:lstStyle/>
          <a:p>
            <a:r>
              <a:rPr lang="fr-CH" dirty="0"/>
              <a:t>B</a:t>
            </a:r>
            <a:r>
              <a:rPr lang="fr-CH" dirty="0" smtClean="0"/>
              <a:t>outiques donnant sur la rue :</a:t>
            </a:r>
            <a:br>
              <a:rPr lang="fr-CH" dirty="0" smtClean="0"/>
            </a:br>
            <a:r>
              <a:rPr lang="fr-CH" sz="3600" dirty="0"/>
              <a:t>l</a:t>
            </a:r>
            <a:r>
              <a:rPr lang="fr-CH" sz="3600" dirty="0" smtClean="0"/>
              <a:t>a taverne</a:t>
            </a:r>
            <a:endParaRPr lang="fr-CH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53" y="0"/>
            <a:ext cx="5198747" cy="69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0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6" y="-29111"/>
            <a:ext cx="5162752" cy="68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34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6" y="-29111"/>
            <a:ext cx="5162752" cy="68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087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" y="24933"/>
            <a:ext cx="9110756" cy="683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56176" y="620688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 smtClean="0"/>
              <a:t>Les latrines</a:t>
            </a:r>
          </a:p>
          <a:p>
            <a:r>
              <a:rPr lang="fr-CH" sz="3600" dirty="0" smtClean="0"/>
              <a:t>(dans la cuisine) 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4654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5000"/>
            <a:ext cx="3131840" cy="1143000"/>
          </a:xfrm>
        </p:spPr>
        <p:txBody>
          <a:bodyPr>
            <a:normAutofit/>
          </a:bodyPr>
          <a:lstStyle/>
          <a:p>
            <a:r>
              <a:rPr lang="fr-CH" sz="3600" dirty="0" smtClean="0"/>
              <a:t>Le triclinium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706111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73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5" y="1"/>
            <a:ext cx="5140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418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36" y="5740"/>
            <a:ext cx="9136347" cy="685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91111" y="5715000"/>
            <a:ext cx="5915000" cy="1143000"/>
          </a:xfrm>
        </p:spPr>
        <p:txBody>
          <a:bodyPr/>
          <a:lstStyle/>
          <a:p>
            <a:r>
              <a:rPr lang="fr-CH" dirty="0" smtClean="0"/>
              <a:t>Les chambres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24969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261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57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3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188"/>
            <a:ext cx="9337616" cy="70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6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40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148064" y="874591"/>
            <a:ext cx="33227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600" dirty="0" smtClean="0"/>
              <a:t>Les thermes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2680327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6" y="-29111"/>
            <a:ext cx="5162752" cy="68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1560" y="8381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Le </a:t>
            </a:r>
            <a:r>
              <a:rPr lang="fr-CH" i="1" dirty="0" smtClean="0"/>
              <a:t>frigidarium</a:t>
            </a: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558527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6" y="-29111"/>
            <a:ext cx="5162752" cy="68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60" y="8381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Le </a:t>
            </a:r>
            <a:r>
              <a:rPr lang="fr-CH" i="1" dirty="0" smtClean="0"/>
              <a:t>tepidarium</a:t>
            </a: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3501370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3"/>
            <a:ext cx="9110756" cy="683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95936" y="5486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Le </a:t>
            </a:r>
            <a:r>
              <a:rPr lang="fr-CH" i="1" dirty="0" smtClean="0"/>
              <a:t>caldarium</a:t>
            </a: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4067614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84" y="0"/>
            <a:ext cx="5140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178696" cy="1368152"/>
          </a:xfrm>
        </p:spPr>
        <p:txBody>
          <a:bodyPr>
            <a:normAutofit fontScale="90000"/>
          </a:bodyPr>
          <a:lstStyle/>
          <a:p>
            <a:r>
              <a:rPr lang="fr-CH" sz="4900" dirty="0" smtClean="0"/>
              <a:t>Eclairage</a:t>
            </a:r>
            <a:r>
              <a:rPr lang="fr-CH" dirty="0" smtClean="0"/>
              <a:t> : </a:t>
            </a:r>
            <a:br>
              <a:rPr lang="fr-CH" dirty="0" smtClean="0"/>
            </a:br>
            <a:r>
              <a:rPr lang="fr-CH" sz="4000" dirty="0" smtClean="0"/>
              <a:t>une torche</a:t>
            </a:r>
            <a:endParaRPr lang="fr-CH" sz="4000" dirty="0"/>
          </a:p>
        </p:txBody>
      </p:sp>
    </p:spTree>
    <p:extLst>
      <p:ext uri="{BB962C8B-B14F-4D97-AF65-F5344CB8AC3E}">
        <p14:creationId xmlns:p14="http://schemas.microsoft.com/office/powerpoint/2010/main" val="3084348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fr-CH" sz="4900" dirty="0" smtClean="0"/>
              <a:t>Transports :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sz="4000" dirty="0" smtClean="0"/>
              <a:t>une voiture</a:t>
            </a:r>
            <a:endParaRPr lang="fr-CH" sz="40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4709"/>
            <a:ext cx="5076056" cy="677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754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44016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fr-CH" sz="2000" dirty="0" smtClean="0"/>
              <a:t>Musée romain d’Augst</a:t>
            </a:r>
            <a:br>
              <a:rPr lang="fr-CH" sz="2000" dirty="0" smtClean="0"/>
            </a:br>
            <a:r>
              <a:rPr lang="fr-CH" sz="2000" dirty="0"/>
              <a:t>© Michel </a:t>
            </a:r>
            <a:r>
              <a:rPr lang="fr-CH" sz="2000" dirty="0" smtClean="0"/>
              <a:t>Riedo</a:t>
            </a:r>
            <a:r>
              <a:rPr lang="fr-CH" sz="2000" smtClean="0"/>
              <a:t/>
            </a:r>
            <a:br>
              <a:rPr lang="fr-CH" sz="2000" smtClean="0"/>
            </a:br>
            <a:r>
              <a:rPr lang="fr-CH" sz="2000" dirty="0" smtClean="0"/>
              <a:t/>
            </a:r>
            <a:br>
              <a:rPr lang="fr-CH" sz="2000" dirty="0" smtClean="0"/>
            </a:br>
            <a:r>
              <a:rPr lang="fr-CH" sz="2000" dirty="0" smtClean="0"/>
              <a:t>2013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22743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42" y="0"/>
            <a:ext cx="5140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6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Histoire RomandieII\Photos\Antiquité\Augst\DSC00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5" r="25758" b="32323"/>
          <a:stretch/>
        </p:blipFill>
        <p:spPr bwMode="auto">
          <a:xfrm>
            <a:off x="2959358" y="33221"/>
            <a:ext cx="6182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3"/>
          <p:cNvSpPr txBox="1">
            <a:spLocks/>
          </p:cNvSpPr>
          <p:nvPr/>
        </p:nvSpPr>
        <p:spPr>
          <a:xfrm>
            <a:off x="179512" y="1196752"/>
            <a:ext cx="259228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3200" dirty="0" smtClean="0"/>
              <a:t>La boucherie</a:t>
            </a: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31625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64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5" y="1"/>
            <a:ext cx="5140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9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70" y="0"/>
            <a:ext cx="5140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178696" cy="1143000"/>
          </a:xfrm>
        </p:spPr>
        <p:txBody>
          <a:bodyPr/>
          <a:lstStyle/>
          <a:p>
            <a:r>
              <a:rPr lang="fr-CH" dirty="0" smtClean="0"/>
              <a:t>La forge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236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9198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72</Words>
  <Application>Microsoft Office PowerPoint</Application>
  <PresentationFormat>Affichage à l'écran (4:3)</PresentationFormat>
  <Paragraphs>34</Paragraphs>
  <Slides>37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0" baseType="lpstr">
      <vt:lpstr>Arial</vt:lpstr>
      <vt:lpstr>Calibri</vt:lpstr>
      <vt:lpstr>Thème Office</vt:lpstr>
      <vt:lpstr>reconstition d’une Domus romaine </vt:lpstr>
      <vt:lpstr>Boutiques donnant sur la rue : la taverne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forge</vt:lpstr>
      <vt:lpstr>Présentation PowerPoint</vt:lpstr>
      <vt:lpstr>Présentation PowerPoint</vt:lpstr>
      <vt:lpstr>Habitation : la porte d’entrée</vt:lpstr>
      <vt:lpstr>Le péristyle</vt:lpstr>
      <vt:lpstr>Présentation PowerPoint</vt:lpstr>
      <vt:lpstr>Présentation PowerPoint</vt:lpstr>
      <vt:lpstr>Le laraire sous le péristyle</vt:lpstr>
      <vt:lpstr>La cuisine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triclinium</vt:lpstr>
      <vt:lpstr>Présentation PowerPoint</vt:lpstr>
      <vt:lpstr>Présentation PowerPoint</vt:lpstr>
      <vt:lpstr>Les chambres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Eclairage :  une torche</vt:lpstr>
      <vt:lpstr>Transports : une voiture</vt:lpstr>
      <vt:lpstr>Musée romain d’Augst © Michel Riedo  2013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reconstition d’une villa romaine</dc:title>
  <dc:creator>HP</dc:creator>
  <cp:lastModifiedBy>Favre Zeiser Nancy</cp:lastModifiedBy>
  <cp:revision>16</cp:revision>
  <dcterms:created xsi:type="dcterms:W3CDTF">2013-05-08T08:13:44Z</dcterms:created>
  <dcterms:modified xsi:type="dcterms:W3CDTF">2023-01-30T08:58:28Z</dcterms:modified>
</cp:coreProperties>
</file>