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953B-1B83-40C9-B4E9-658B974EAE7F}" type="datetimeFigureOut">
              <a:rPr lang="fr-CH" smtClean="0"/>
              <a:t>22.07.2014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E8D7-C4CB-465B-93D5-A5D0FECD790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04538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953B-1B83-40C9-B4E9-658B974EAE7F}" type="datetimeFigureOut">
              <a:rPr lang="fr-CH" smtClean="0"/>
              <a:t>22.07.2014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E8D7-C4CB-465B-93D5-A5D0FECD790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0192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953B-1B83-40C9-B4E9-658B974EAE7F}" type="datetimeFigureOut">
              <a:rPr lang="fr-CH" smtClean="0"/>
              <a:t>22.07.2014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E8D7-C4CB-465B-93D5-A5D0FECD790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1488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953B-1B83-40C9-B4E9-658B974EAE7F}" type="datetimeFigureOut">
              <a:rPr lang="fr-CH" smtClean="0"/>
              <a:t>22.07.2014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E8D7-C4CB-465B-93D5-A5D0FECD790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5141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953B-1B83-40C9-B4E9-658B974EAE7F}" type="datetimeFigureOut">
              <a:rPr lang="fr-CH" smtClean="0"/>
              <a:t>22.07.2014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E8D7-C4CB-465B-93D5-A5D0FECD790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88651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953B-1B83-40C9-B4E9-658B974EAE7F}" type="datetimeFigureOut">
              <a:rPr lang="fr-CH" smtClean="0"/>
              <a:t>22.07.2014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E8D7-C4CB-465B-93D5-A5D0FECD790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85888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953B-1B83-40C9-B4E9-658B974EAE7F}" type="datetimeFigureOut">
              <a:rPr lang="fr-CH" smtClean="0"/>
              <a:t>22.07.2014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E8D7-C4CB-465B-93D5-A5D0FECD790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2241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953B-1B83-40C9-B4E9-658B974EAE7F}" type="datetimeFigureOut">
              <a:rPr lang="fr-CH" smtClean="0"/>
              <a:t>22.07.2014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E8D7-C4CB-465B-93D5-A5D0FECD790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6691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953B-1B83-40C9-B4E9-658B974EAE7F}" type="datetimeFigureOut">
              <a:rPr lang="fr-CH" smtClean="0"/>
              <a:t>22.07.2014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E8D7-C4CB-465B-93D5-A5D0FECD790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7958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953B-1B83-40C9-B4E9-658B974EAE7F}" type="datetimeFigureOut">
              <a:rPr lang="fr-CH" smtClean="0"/>
              <a:t>22.07.2014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E8D7-C4CB-465B-93D5-A5D0FECD790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1734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F953B-1B83-40C9-B4E9-658B974EAE7F}" type="datetimeFigureOut">
              <a:rPr lang="fr-CH" smtClean="0"/>
              <a:t>22.07.2014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E8D7-C4CB-465B-93D5-A5D0FECD790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21921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F953B-1B83-40C9-B4E9-658B974EAE7F}" type="datetimeFigureOut">
              <a:rPr lang="fr-CH" smtClean="0"/>
              <a:t>22.07.2014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7E8D7-C4CB-465B-93D5-A5D0FECD790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41030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Claudine\Pictures\soleure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8064774" cy="640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07504" y="206692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dirty="0" smtClean="0"/>
              <a:t>Plan de </a:t>
            </a:r>
            <a:r>
              <a:rPr lang="fr-CH" sz="2400" dirty="0"/>
              <a:t>S</a:t>
            </a:r>
            <a:r>
              <a:rPr lang="fr-CH" sz="2400" dirty="0" smtClean="0"/>
              <a:t>oleure</a:t>
            </a:r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35105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100276"/>
              </p:ext>
            </p:extLst>
          </p:nvPr>
        </p:nvGraphicFramePr>
        <p:xfrm>
          <a:off x="2339752" y="1916832"/>
          <a:ext cx="4038600" cy="880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9100"/>
                <a:gridCol w="3619500"/>
              </a:tblGrid>
              <a:tr h="13335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H" sz="1400" dirty="0" smtClean="0">
                          <a:effectLst/>
                        </a:rPr>
                        <a:t>Plan de </a:t>
                      </a:r>
                      <a:r>
                        <a:rPr lang="fr-CH" sz="1400" dirty="0" smtClean="0">
                          <a:effectLst/>
                        </a:rPr>
                        <a:t>Soleure</a:t>
                      </a:r>
                      <a:r>
                        <a:rPr lang="fr-CH" sz="1400" baseline="0" dirty="0" smtClean="0">
                          <a:effectLst/>
                        </a:rPr>
                        <a:t>                        </a:t>
                      </a:r>
                      <a:r>
                        <a:rPr lang="fr-CH" sz="1400" dirty="0" smtClean="0">
                          <a:effectLst/>
                        </a:rPr>
                        <a:t>Crédits </a:t>
                      </a:r>
                      <a:r>
                        <a:rPr lang="fr-CH" sz="1400" dirty="0" smtClean="0">
                          <a:effectLst/>
                        </a:rPr>
                        <a:t>photographiques</a:t>
                      </a:r>
                      <a:endParaRPr lang="fr-CH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</a:tr>
              <a:tr h="133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H" sz="1100">
                          <a:effectLst/>
                        </a:rPr>
                        <a:t>p. 1</a:t>
                      </a:r>
                      <a:endParaRPr lang="fr-CH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H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 de Soleure © Office du tourisme, Soleure.</a:t>
                      </a:r>
                      <a:endParaRPr lang="fr-CH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02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21</Words>
  <Application>Microsoft Office PowerPoint</Application>
  <PresentationFormat>Affichage à l'écran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Virtual Computer 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Claudine Amstutz</dc:creator>
  <cp:lastModifiedBy>Madeleine</cp:lastModifiedBy>
  <cp:revision>4</cp:revision>
  <dcterms:created xsi:type="dcterms:W3CDTF">2014-06-19T07:12:41Z</dcterms:created>
  <dcterms:modified xsi:type="dcterms:W3CDTF">2014-07-22T08:20:45Z</dcterms:modified>
</cp:coreProperties>
</file>