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5"/>
  </p:notesMasterIdLst>
  <p:sldIdLst>
    <p:sldId id="256" r:id="rId2"/>
    <p:sldId id="258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2" r:id="rId14"/>
    <p:sldId id="273" r:id="rId15"/>
    <p:sldId id="274" r:id="rId16"/>
    <p:sldId id="275" r:id="rId17"/>
    <p:sldId id="30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4" r:id="rId44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2" d="100"/>
          <a:sy n="42" d="100"/>
        </p:scale>
        <p:origin x="732" y="3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 altLang="fr-FR"/>
          </a:p>
        </p:txBody>
      </p:sp>
      <p:sp>
        <p:nvSpPr>
          <p:cNvPr id="46083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 altLang="fr-FR"/>
          </a:p>
        </p:txBody>
      </p:sp>
      <p:sp>
        <p:nvSpPr>
          <p:cNvPr id="46084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 altLang="fr-FR"/>
          </a:p>
        </p:txBody>
      </p:sp>
      <p:sp>
        <p:nvSpPr>
          <p:cNvPr id="46085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 altLang="fr-FR"/>
          </a:p>
        </p:txBody>
      </p:sp>
      <p:sp>
        <p:nvSpPr>
          <p:cNvPr id="46086" name="Rectangle 5"/>
          <p:cNvSpPr>
            <a:spLocks noGrp="1" noChangeArrowheads="1"/>
          </p:cNvSpPr>
          <p:nvPr>
            <p:ph type="sldImg"/>
          </p:nvPr>
        </p:nvSpPr>
        <p:spPr bwMode="auto">
          <a:xfrm>
            <a:off x="-11798300" y="-11796713"/>
            <a:ext cx="11791950" cy="12485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4" name="Rectangle 6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78463" cy="410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fr-FR" noProof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7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3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7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1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5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19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3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7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1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5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5539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1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3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7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1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9635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0659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683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2707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1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4755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5779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5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6803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7827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8851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9875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0899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23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2947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1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4995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6019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79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7043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8067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9091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3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7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1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5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9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CH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FC86E2-E50F-423D-97DD-9735885B15D7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1181565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B5B18D-27F6-4138-8E1C-EE5EA0F9E541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3458404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0338" y="463550"/>
            <a:ext cx="1939925" cy="5745163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463550"/>
            <a:ext cx="5672138" cy="5745163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F1A429-2A1E-490A-803E-B74A0A7A9751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2440950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643482-D3A8-4376-A454-6710844D0839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989103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69EE2E-FCE3-4125-884E-036A0B5291D0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995561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5238" cy="4227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3438" y="1981200"/>
            <a:ext cx="3806825" cy="4227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C3130D-D4F8-4314-BA4C-EC866F072D7A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3759219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79E3A0-5B79-4FDC-B1F9-C0460F571353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1928832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289DCD-A7D6-47C6-B357-F4E26C5D1667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279049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5D0784-9A2A-4675-9E5F-147131EA6101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1372828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AA449F-CD55-49D1-8B82-8564243F5F53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1937562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CH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014300-9EE2-42E8-A5C5-956EE8E03BB4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296541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63550"/>
            <a:ext cx="7764463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 smtClean="0"/>
              <a:t>Cliquez pour éditer le format du texte-titre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4463" cy="422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 smtClean="0"/>
              <a:t>Cliquez pour éditer le format du plan de texte</a:t>
            </a:r>
          </a:p>
          <a:p>
            <a:pPr lvl="1"/>
            <a:r>
              <a:rPr lang="en-GB" altLang="fr-FR" smtClean="0"/>
              <a:t>Second niveau de plan</a:t>
            </a:r>
          </a:p>
          <a:p>
            <a:pPr lvl="2"/>
            <a:r>
              <a:rPr lang="en-GB" altLang="fr-FR" smtClean="0"/>
              <a:t>Troisième niveau de plan</a:t>
            </a:r>
          </a:p>
          <a:p>
            <a:pPr lvl="3"/>
            <a:r>
              <a:rPr lang="en-GB" altLang="fr-FR" smtClean="0"/>
              <a:t>Quatrième niveau de plan</a:t>
            </a:r>
          </a:p>
          <a:p>
            <a:pPr lvl="4"/>
            <a:r>
              <a:rPr lang="en-GB" altLang="fr-FR" smtClean="0"/>
              <a:t>Cinquième niveau de plan</a:t>
            </a:r>
          </a:p>
          <a:p>
            <a:pPr lvl="4"/>
            <a:r>
              <a:rPr lang="en-GB" altLang="fr-FR" smtClean="0"/>
              <a:t>Sixième niveau de plan</a:t>
            </a:r>
          </a:p>
          <a:p>
            <a:pPr lvl="4"/>
            <a:r>
              <a:rPr lang="en-GB" altLang="fr-FR" smtClean="0"/>
              <a:t>Septième niveau de plan</a:t>
            </a:r>
          </a:p>
          <a:p>
            <a:pPr lvl="4"/>
            <a:r>
              <a:rPr lang="en-GB" altLang="fr-FR" smtClean="0"/>
              <a:t>Huitième niveau de plan</a:t>
            </a:r>
          </a:p>
          <a:p>
            <a:pPr lvl="4"/>
            <a:r>
              <a:rPr lang="en-GB" altLang="fr-FR" smtClean="0"/>
              <a:t>Neuvième niveau de plan</a:t>
            </a:r>
          </a:p>
        </p:txBody>
      </p:sp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685800" y="6248400"/>
            <a:ext cx="19050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 altLang="fr-FR"/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3124200" y="6248400"/>
            <a:ext cx="28956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 altLang="fr-FR"/>
          </a:p>
        </p:txBody>
      </p:sp>
      <p:sp>
        <p:nvSpPr>
          <p:cNvPr id="2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897063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fld id="{0A939D15-5565-4680-B334-55FA787BE8C0}" type="slidenum">
              <a:rPr lang="fr-CH" altLang="fr-FR"/>
              <a:pPr/>
              <a:t>‹N°›</a:t>
            </a:fld>
            <a:endParaRPr lang="fr-CH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ea typeface="Microsoft YaHei" charset="-122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ea typeface="Microsoft YaHei" charset="-122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ea typeface="Microsoft YaHei" charset="-122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ea typeface="Microsoft YaHei" charset="-122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Microsoft YaHei" charset="-122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Microsoft YaHei" charset="-122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Microsoft YaHei" charset="-122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7.png"/><Relationship Id="rId4" Type="http://schemas.openxmlformats.org/officeDocument/2006/relationships/oleObject" Target="../embeddings/oleObject1.bin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6.png"/><Relationship Id="rId12" Type="http://schemas.openxmlformats.org/officeDocument/2006/relationships/image" Target="../media/image45.png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42.xml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46.png"/><Relationship Id="rId5" Type="http://schemas.openxmlformats.org/officeDocument/2006/relationships/image" Target="../media/image58.png"/><Relationship Id="rId15" Type="http://schemas.openxmlformats.org/officeDocument/2006/relationships/image" Target="../media/image60.png"/><Relationship Id="rId10" Type="http://schemas.openxmlformats.org/officeDocument/2006/relationships/image" Target="../media/image47.png"/><Relationship Id="rId4" Type="http://schemas.openxmlformats.org/officeDocument/2006/relationships/image" Target="../media/image49.png"/><Relationship Id="rId9" Type="http://schemas.openxmlformats.org/officeDocument/2006/relationships/image" Target="../media/image51.png"/><Relationship Id="rId14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de.wikipedia.org/wiki/Benutzer:Kolling" TargetMode="External"/><Relationship Id="rId2" Type="http://schemas.openxmlformats.org/officeDocument/2006/relationships/hyperlink" Target="http://commons.wikimedia.org/wiki/User:Marsyas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1"/>
          <p:cNvSpPr txBox="1">
            <a:spLocks noChangeArrowheads="1"/>
          </p:cNvSpPr>
          <p:nvPr/>
        </p:nvSpPr>
        <p:spPr bwMode="auto">
          <a:xfrm>
            <a:off x="684213" y="620713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CH" altLang="fr-FR" sz="4400"/>
              <a:t>Naissance des écritures</a:t>
            </a:r>
          </a:p>
        </p:txBody>
      </p:sp>
      <p:sp>
        <p:nvSpPr>
          <p:cNvPr id="2051" name="Text Box 2"/>
          <p:cNvSpPr txBox="1">
            <a:spLocks noChangeArrowheads="1"/>
          </p:cNvSpPr>
          <p:nvPr/>
        </p:nvSpPr>
        <p:spPr bwMode="auto">
          <a:xfrm>
            <a:off x="2362200" y="1600200"/>
            <a:ext cx="41910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34963" indent="-334963" eaLnBrk="0" hangingPunct="0">
              <a:spcBef>
                <a:spcPts val="800"/>
              </a:spcBef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600"/>
              </a:spcBef>
              <a:buFont typeface="Times New Roman" panose="02020603050405020304" pitchFamily="18" charset="0"/>
              <a:buChar char="•"/>
            </a:pPr>
            <a:r>
              <a:rPr lang="fr-CH" altLang="fr-FR" sz="2400"/>
              <a:t>Mésopotamie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Font typeface="Times New Roman" panose="02020603050405020304" pitchFamily="18" charset="0"/>
              <a:buChar char="•"/>
            </a:pPr>
            <a:r>
              <a:rPr lang="fr-CH" altLang="fr-FR" sz="2400"/>
              <a:t>Egypte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Font typeface="Times New Roman" panose="02020603050405020304" pitchFamily="18" charset="0"/>
              <a:buChar char="•"/>
            </a:pPr>
            <a:r>
              <a:rPr lang="fr-CH" altLang="fr-FR" sz="2400"/>
              <a:t>Crète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Font typeface="Times New Roman" panose="02020603050405020304" pitchFamily="18" charset="0"/>
              <a:buChar char="•"/>
            </a:pPr>
            <a:r>
              <a:rPr lang="fr-CH" altLang="fr-FR" sz="2400"/>
              <a:t>Chine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Font typeface="Times New Roman" panose="02020603050405020304" pitchFamily="18" charset="0"/>
              <a:buChar char="•"/>
            </a:pPr>
            <a:r>
              <a:rPr lang="fr-CH" altLang="fr-FR" sz="2400"/>
              <a:t>Amérique centrale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Font typeface="Times New Roman" panose="02020603050405020304" pitchFamily="18" charset="0"/>
              <a:buChar char="•"/>
            </a:pPr>
            <a:r>
              <a:rPr lang="fr-CH" altLang="fr-FR" sz="2400"/>
              <a:t>Phéniciens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Font typeface="Times New Roman" panose="02020603050405020304" pitchFamily="18" charset="0"/>
              <a:buChar char="•"/>
            </a:pPr>
            <a:r>
              <a:rPr lang="fr-CH" altLang="fr-FR" sz="2400"/>
              <a:t>Araméens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Font typeface="Times New Roman" panose="02020603050405020304" pitchFamily="18" charset="0"/>
              <a:buChar char="•"/>
            </a:pPr>
            <a:r>
              <a:rPr lang="fr-CH" altLang="fr-FR" sz="2400"/>
              <a:t>Grèce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Font typeface="Times New Roman" panose="02020603050405020304" pitchFamily="18" charset="0"/>
              <a:buChar char="•"/>
            </a:pPr>
            <a:r>
              <a:rPr lang="fr-CH" altLang="fr-FR" sz="2400"/>
              <a:t>Rome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Font typeface="Times New Roman" panose="02020603050405020304" pitchFamily="18" charset="0"/>
              <a:buChar char="•"/>
            </a:pPr>
            <a:r>
              <a:rPr lang="fr-CH" altLang="fr-FR" sz="2400"/>
              <a:t>« Suisse » romaine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Font typeface="Times New Roman" panose="02020603050405020304" pitchFamily="18" charset="0"/>
              <a:buChar char="•"/>
            </a:pPr>
            <a:r>
              <a:rPr lang="fr-CH" altLang="fr-FR" sz="2400"/>
              <a:t>Gaulois lépontiens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"/>
          <p:cNvSpPr txBox="1"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CH" altLang="fr-FR" sz="4400"/>
              <a:t>Egypte : scribe</a:t>
            </a:r>
          </a:p>
        </p:txBody>
      </p:sp>
      <p:sp>
        <p:nvSpPr>
          <p:cNvPr id="11267" name="Text Box 2"/>
          <p:cNvSpPr txBox="1">
            <a:spLocks noChangeArrowheads="1"/>
          </p:cNvSpPr>
          <p:nvPr/>
        </p:nvSpPr>
        <p:spPr bwMode="auto">
          <a:xfrm>
            <a:off x="609600" y="5486400"/>
            <a:ext cx="734695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34963" eaLnBrk="0" hangingPunct="0">
              <a:spcBef>
                <a:spcPts val="8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ts val="600"/>
              </a:spcBef>
              <a:buClrTx/>
              <a:buFontTx/>
              <a:buNone/>
            </a:pPr>
            <a:r>
              <a:rPr lang="fr-CH" altLang="fr-FR" sz="2400"/>
              <a:t>    Saqqarah (Egypte), 2600-2350 avant J.-C.</a:t>
            </a:r>
            <a:r>
              <a:rPr lang="fr-CH" altLang="fr-FR" sz="1000"/>
              <a:t>             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619250"/>
            <a:ext cx="2317750" cy="3779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75" y="1703388"/>
            <a:ext cx="2971800" cy="3697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1"/>
          <p:cNvSpPr txBox="1"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CH" altLang="fr-FR" sz="4400"/>
              <a:t>Crète : linéaire B</a:t>
            </a:r>
          </a:p>
        </p:txBody>
      </p:sp>
      <p:sp>
        <p:nvSpPr>
          <p:cNvPr id="12291" name="Text Box 2"/>
          <p:cNvSpPr txBox="1">
            <a:spLocks noChangeArrowheads="1"/>
          </p:cNvSpPr>
          <p:nvPr/>
        </p:nvSpPr>
        <p:spPr bwMode="auto">
          <a:xfrm>
            <a:off x="4953000" y="2209800"/>
            <a:ext cx="35814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34963" eaLnBrk="0" hangingPunct="0">
              <a:spcBef>
                <a:spcPts val="8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fr-CH" altLang="fr-FR"/>
              <a:t>   </a:t>
            </a:r>
            <a:r>
              <a:rPr lang="fr-FR" altLang="fr-FR" sz="2400"/>
              <a:t>Tablette provenant de la “Maison du Marchand d’Huile”, Mycènes, milieu du 13e siècle avant J.-C.</a:t>
            </a:r>
            <a:r>
              <a:rPr lang="fr-FR" altLang="fr-FR"/>
              <a:t> </a:t>
            </a:r>
          </a:p>
        </p:txBody>
      </p:sp>
      <p:pic>
        <p:nvPicPr>
          <p:cNvPr id="1229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86000"/>
            <a:ext cx="4305300" cy="271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1"/>
          <p:cNvSpPr txBox="1"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CH" altLang="fr-FR" sz="4400"/>
              <a:t>Crète : linéaire A</a:t>
            </a:r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619250"/>
            <a:ext cx="4679950" cy="427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6" name="Text Box 3"/>
          <p:cNvSpPr txBox="1">
            <a:spLocks noChangeArrowheads="1"/>
          </p:cNvSpPr>
          <p:nvPr/>
        </p:nvSpPr>
        <p:spPr bwMode="auto">
          <a:xfrm>
            <a:off x="5907088" y="2324100"/>
            <a:ext cx="3419475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34963" eaLnBrk="0" hangingPunct="0">
              <a:spcBef>
                <a:spcPts val="8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fr-CH" altLang="fr-FR"/>
              <a:t> </a:t>
            </a:r>
            <a:r>
              <a:rPr lang="fr-FR" altLang="fr-FR" sz="2400"/>
              <a:t>Tablette provenant de la Canée, Crète, </a:t>
            </a:r>
          </a:p>
          <a:p>
            <a:pPr eaLnBrk="1" hangingPunct="1">
              <a:buClrTx/>
              <a:buFontTx/>
              <a:buNone/>
            </a:pPr>
            <a:r>
              <a:rPr lang="fr-FR" altLang="fr-FR" sz="2400"/>
              <a:t> ~2000-1400 avant J.-C.</a:t>
            </a:r>
            <a:r>
              <a:rPr lang="fr-FR" altLang="fr-FR"/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"/>
          <p:cNvSpPr txBox="1"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CH" altLang="fr-FR" sz="4400"/>
              <a:t>Amérique centrale : Olmèques</a:t>
            </a:r>
          </a:p>
        </p:txBody>
      </p:sp>
      <p:sp>
        <p:nvSpPr>
          <p:cNvPr id="14339" name="Text Box 2"/>
          <p:cNvSpPr txBox="1">
            <a:spLocks noChangeArrowheads="1"/>
          </p:cNvSpPr>
          <p:nvPr/>
        </p:nvSpPr>
        <p:spPr bwMode="auto">
          <a:xfrm>
            <a:off x="4356100" y="4797425"/>
            <a:ext cx="4254500" cy="152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34963" eaLnBrk="0" hangingPunct="0">
              <a:spcBef>
                <a:spcPts val="800"/>
              </a:spcBef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600"/>
              </a:spcBef>
              <a:buClrTx/>
              <a:buFontTx/>
              <a:buNone/>
            </a:pPr>
            <a:r>
              <a:rPr lang="fr-CH" altLang="fr-FR"/>
              <a:t>	</a:t>
            </a:r>
            <a:r>
              <a:rPr lang="fr-CH" altLang="fr-FR" sz="2400"/>
              <a:t>Pierre,Veracruz (Mexique)  900 avant J.-C.</a:t>
            </a:r>
          </a:p>
          <a:p>
            <a:pPr eaLnBrk="1" hangingPunct="1">
              <a:spcBef>
                <a:spcPts val="300"/>
              </a:spcBef>
              <a:buClrTx/>
              <a:buFontTx/>
              <a:buNone/>
            </a:pPr>
            <a:r>
              <a:rPr lang="fr-CH" altLang="fr-FR" sz="1200"/>
              <a:t>	</a:t>
            </a:r>
          </a:p>
        </p:txBody>
      </p:sp>
      <p:pic>
        <p:nvPicPr>
          <p:cNvPr id="1434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28775"/>
            <a:ext cx="3048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"/>
          <p:cNvSpPr txBox="1">
            <a:spLocks noChangeArrowheads="1"/>
          </p:cNvSpPr>
          <p:nvPr/>
        </p:nvSpPr>
        <p:spPr bwMode="auto">
          <a:xfrm>
            <a:off x="0" y="0"/>
            <a:ext cx="4895850" cy="172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CH" altLang="fr-FR" sz="4400"/>
              <a:t>Amérique centrale : Mayas</a:t>
            </a:r>
          </a:p>
        </p:txBody>
      </p:sp>
      <p:sp>
        <p:nvSpPr>
          <p:cNvPr id="15363" name="Text Box 2"/>
          <p:cNvSpPr txBox="1">
            <a:spLocks noChangeArrowheads="1"/>
          </p:cNvSpPr>
          <p:nvPr/>
        </p:nvSpPr>
        <p:spPr bwMode="auto">
          <a:xfrm>
            <a:off x="4830763" y="5362575"/>
            <a:ext cx="4241800" cy="142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34963" eaLnBrk="0" hangingPunct="0">
              <a:spcBef>
                <a:spcPts val="800"/>
              </a:spcBef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600"/>
              </a:spcBef>
              <a:buClrTx/>
              <a:buFontTx/>
              <a:buNone/>
            </a:pPr>
            <a:r>
              <a:rPr lang="fr-CH" altLang="fr-FR" sz="2400"/>
              <a:t>Stèle </a:t>
            </a:r>
            <a:r>
              <a:rPr lang="fr-FR" altLang="fr-FR" sz="2400"/>
              <a:t>avec groupes de glyphes et détail</a:t>
            </a:r>
            <a:r>
              <a:rPr lang="fr-CH" altLang="fr-FR" sz="2400"/>
              <a:t>,</a:t>
            </a:r>
            <a:r>
              <a:rPr lang="fr-FR" altLang="fr-FR" sz="2400"/>
              <a:t> </a:t>
            </a:r>
          </a:p>
          <a:p>
            <a:pPr eaLnBrk="1" hangingPunct="1">
              <a:spcBef>
                <a:spcPts val="600"/>
              </a:spcBef>
              <a:buClrTx/>
              <a:buFontTx/>
              <a:buNone/>
            </a:pPr>
            <a:r>
              <a:rPr lang="fr-CH" altLang="fr-FR" sz="2400"/>
              <a:t>Yaxchilan (Mexique), 8e siècle</a:t>
            </a:r>
          </a:p>
          <a:p>
            <a:pPr eaLnBrk="1" hangingPunct="1">
              <a:spcBef>
                <a:spcPts val="300"/>
              </a:spcBef>
              <a:buClrTx/>
              <a:buFontTx/>
              <a:buNone/>
            </a:pPr>
            <a:r>
              <a:rPr lang="fr-CH" altLang="fr-FR" sz="1200"/>
              <a:t>	</a:t>
            </a:r>
          </a:p>
        </p:txBody>
      </p:sp>
      <p:pic>
        <p:nvPicPr>
          <p:cNvPr id="1536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763" y="98425"/>
            <a:ext cx="4241800" cy="46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8788"/>
            <a:ext cx="4656138" cy="511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"/>
          <p:cNvSpPr txBox="1"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CH" altLang="fr-FR" sz="4400"/>
              <a:t>Amérique centrale : Mayas</a:t>
            </a:r>
          </a:p>
        </p:txBody>
      </p:sp>
      <p:sp>
        <p:nvSpPr>
          <p:cNvPr id="16387" name="Text Box 2"/>
          <p:cNvSpPr txBox="1">
            <a:spLocks noChangeArrowheads="1"/>
          </p:cNvSpPr>
          <p:nvPr/>
        </p:nvSpPr>
        <p:spPr bwMode="auto">
          <a:xfrm>
            <a:off x="6443663" y="2514600"/>
            <a:ext cx="2700337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34963" eaLnBrk="0" hangingPunct="0">
              <a:spcBef>
                <a:spcPts val="8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600"/>
              </a:spcBef>
              <a:buClrTx/>
              <a:buFontTx/>
              <a:buNone/>
            </a:pPr>
            <a:r>
              <a:rPr lang="fr-CH" altLang="fr-FR" sz="2400"/>
              <a:t>Codex de Madrid</a:t>
            </a:r>
          </a:p>
          <a:p>
            <a:pPr eaLnBrk="1" hangingPunct="1">
              <a:spcBef>
                <a:spcPts val="600"/>
              </a:spcBef>
              <a:buClrTx/>
              <a:buFontTx/>
              <a:buNone/>
            </a:pPr>
            <a:r>
              <a:rPr lang="fr-CH" altLang="fr-FR" sz="2400"/>
              <a:t>Yucatan (Mexique) ~1500 </a:t>
            </a:r>
          </a:p>
        </p:txBody>
      </p:sp>
      <p:pic>
        <p:nvPicPr>
          <p:cNvPr id="1638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746250"/>
            <a:ext cx="5891213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1"/>
          <p:cNvSpPr txBox="1"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CH" altLang="fr-FR" sz="4400"/>
              <a:t>Phéniciens</a:t>
            </a:r>
          </a:p>
        </p:txBody>
      </p:sp>
      <p:pic>
        <p:nvPicPr>
          <p:cNvPr id="1741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1" t="13161" r="7362" b="9818"/>
          <a:stretch>
            <a:fillRect/>
          </a:stretch>
        </p:blipFill>
        <p:spPr bwMode="auto">
          <a:xfrm>
            <a:off x="542925" y="1541463"/>
            <a:ext cx="7945438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2"/>
          <p:cNvSpPr txBox="1">
            <a:spLocks noChangeArrowheads="1"/>
          </p:cNvSpPr>
          <p:nvPr/>
        </p:nvSpPr>
        <p:spPr bwMode="auto">
          <a:xfrm>
            <a:off x="1149350" y="5589588"/>
            <a:ext cx="7308850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34963" eaLnBrk="0" hangingPunct="0">
              <a:spcBef>
                <a:spcPts val="8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600"/>
              </a:spcBef>
              <a:buClrTx/>
              <a:buFontTx/>
              <a:buNone/>
            </a:pPr>
            <a:r>
              <a:rPr lang="fr-CH" altLang="fr-FR" sz="2400"/>
              <a:t>Carthage (Tunisie) 4</a:t>
            </a:r>
            <a:r>
              <a:rPr lang="fr-CH" altLang="fr-FR" sz="2400" baseline="30000"/>
              <a:t>e</a:t>
            </a:r>
            <a:r>
              <a:rPr lang="fr-CH" altLang="fr-FR" sz="2400"/>
              <a:t>- 2</a:t>
            </a:r>
            <a:r>
              <a:rPr lang="fr-CH" altLang="fr-FR" sz="2400" baseline="30000"/>
              <a:t>e</a:t>
            </a:r>
            <a:r>
              <a:rPr lang="fr-CH" altLang="fr-FR" sz="2400"/>
              <a:t> siècle avant J.-C.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1"/>
          <p:cNvSpPr txBox="1">
            <a:spLocks noChangeArrowheads="1"/>
          </p:cNvSpPr>
          <p:nvPr/>
        </p:nvSpPr>
        <p:spPr bwMode="auto">
          <a:xfrm>
            <a:off x="714375" y="333375"/>
            <a:ext cx="7772400" cy="93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CH" altLang="fr-FR" sz="4400"/>
              <a:t>Phéniciens</a:t>
            </a:r>
          </a:p>
        </p:txBody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6300788" y="3779838"/>
            <a:ext cx="2301875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34963" eaLnBrk="0" hangingPunct="0">
              <a:spcBef>
                <a:spcPts val="8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600"/>
              </a:spcBef>
              <a:buClrTx/>
              <a:buFontTx/>
              <a:buNone/>
            </a:pPr>
            <a:r>
              <a:rPr lang="fr-CH" altLang="fr-FR" sz="2400"/>
              <a:t>    Stèle du roi Kilamuwa</a:t>
            </a:r>
          </a:p>
          <a:p>
            <a:pPr eaLnBrk="1" hangingPunct="1">
              <a:spcBef>
                <a:spcPts val="600"/>
              </a:spcBef>
              <a:buClrTx/>
              <a:buFontTx/>
              <a:buNone/>
            </a:pPr>
            <a:r>
              <a:rPr lang="fr-CH" altLang="fr-FR" sz="2400"/>
              <a:t>Sam’al (Turquie) </a:t>
            </a:r>
          </a:p>
          <a:p>
            <a:pPr eaLnBrk="1" hangingPunct="1">
              <a:spcBef>
                <a:spcPts val="600"/>
              </a:spcBef>
              <a:buClrTx/>
              <a:buFontTx/>
              <a:buNone/>
            </a:pPr>
            <a:r>
              <a:rPr lang="fr-CH" altLang="fr-FR" sz="2400"/>
              <a:t>~850  avant J.-C.</a:t>
            </a:r>
          </a:p>
        </p:txBody>
      </p:sp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268413"/>
            <a:ext cx="5449887" cy="452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1"/>
          <p:cNvSpPr txBox="1">
            <a:spLocks noChangeArrowheads="1"/>
          </p:cNvSpPr>
          <p:nvPr/>
        </p:nvSpPr>
        <p:spPr bwMode="auto">
          <a:xfrm>
            <a:off x="3173413" y="374650"/>
            <a:ext cx="352901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CH" altLang="fr-FR" sz="4400"/>
              <a:t>Phéniciens</a:t>
            </a:r>
          </a:p>
        </p:txBody>
      </p:sp>
      <p:sp>
        <p:nvSpPr>
          <p:cNvPr id="19459" name="Text Box 2"/>
          <p:cNvSpPr txBox="1">
            <a:spLocks noChangeArrowheads="1"/>
          </p:cNvSpPr>
          <p:nvPr/>
        </p:nvSpPr>
        <p:spPr bwMode="auto">
          <a:xfrm>
            <a:off x="3203575" y="5486400"/>
            <a:ext cx="4392613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34963" eaLnBrk="0" hangingPunct="0">
              <a:spcBef>
                <a:spcPts val="8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fr-CH" altLang="fr-FR" sz="2800"/>
              <a:t>Alphabet phénicien</a:t>
            </a:r>
          </a:p>
        </p:txBody>
      </p:sp>
      <p:pic>
        <p:nvPicPr>
          <p:cNvPr id="19460" name="Picture 3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32"/>
          <a:stretch>
            <a:fillRect/>
          </a:stretch>
        </p:blipFill>
        <p:spPr bwMode="auto">
          <a:xfrm>
            <a:off x="1150938" y="1319213"/>
            <a:ext cx="2106612" cy="416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6" b="32918"/>
          <a:stretch>
            <a:fillRect/>
          </a:stretch>
        </p:blipFill>
        <p:spPr bwMode="auto">
          <a:xfrm>
            <a:off x="5668963" y="1341438"/>
            <a:ext cx="2478087" cy="414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"/>
          <p:cNvSpPr txBox="1">
            <a:spLocks noChangeArrowheads="1"/>
          </p:cNvSpPr>
          <p:nvPr/>
        </p:nvSpPr>
        <p:spPr bwMode="auto">
          <a:xfrm>
            <a:off x="685800" y="609600"/>
            <a:ext cx="7772400" cy="73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CH" altLang="fr-FR" sz="4400"/>
              <a:t>Araméens</a:t>
            </a:r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52600"/>
            <a:ext cx="4114800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346200"/>
            <a:ext cx="3695700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 Box 2"/>
          <p:cNvSpPr txBox="1">
            <a:spLocks noChangeArrowheads="1"/>
          </p:cNvSpPr>
          <p:nvPr/>
        </p:nvSpPr>
        <p:spPr bwMode="auto">
          <a:xfrm>
            <a:off x="5211763" y="5322888"/>
            <a:ext cx="2890837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34963" eaLnBrk="0" hangingPunct="0">
              <a:spcBef>
                <a:spcPts val="8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600"/>
              </a:spcBef>
              <a:buClrTx/>
              <a:buFontTx/>
              <a:buNone/>
            </a:pPr>
            <a:r>
              <a:rPr lang="fr-CH" altLang="fr-FR" sz="2400"/>
              <a:t> Palmyre (Syrie) </a:t>
            </a:r>
          </a:p>
          <a:p>
            <a:pPr eaLnBrk="1" hangingPunct="1">
              <a:spcBef>
                <a:spcPts val="600"/>
              </a:spcBef>
              <a:buClrTx/>
              <a:buFontTx/>
              <a:buNone/>
            </a:pPr>
            <a:r>
              <a:rPr lang="fr-CH" altLang="fr-FR" sz="2400"/>
              <a:t>4</a:t>
            </a:r>
            <a:r>
              <a:rPr lang="fr-CH" altLang="fr-FR" sz="2400" baseline="30000"/>
              <a:t>e</a:t>
            </a:r>
            <a:r>
              <a:rPr lang="fr-CH" altLang="fr-FR" sz="2400"/>
              <a:t> siècle avant J.-C.</a:t>
            </a:r>
          </a:p>
        </p:txBody>
      </p:sp>
      <p:sp>
        <p:nvSpPr>
          <p:cNvPr id="20486" name="Text Box 2"/>
          <p:cNvSpPr txBox="1">
            <a:spLocks noChangeArrowheads="1"/>
          </p:cNvSpPr>
          <p:nvPr/>
        </p:nvSpPr>
        <p:spPr bwMode="auto">
          <a:xfrm>
            <a:off x="373063" y="5108575"/>
            <a:ext cx="3970337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34963" eaLnBrk="0" hangingPunct="0">
              <a:spcBef>
                <a:spcPts val="8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600"/>
              </a:spcBef>
              <a:buClrTx/>
              <a:buFontTx/>
              <a:buNone/>
            </a:pPr>
            <a:r>
              <a:rPr lang="fr-CH" altLang="fr-FR" sz="2400"/>
              <a:t>Tayma (Arabie saoudite) </a:t>
            </a:r>
          </a:p>
          <a:p>
            <a:pPr eaLnBrk="1" hangingPunct="1">
              <a:spcBef>
                <a:spcPts val="600"/>
              </a:spcBef>
              <a:buClrTx/>
              <a:buFontTx/>
              <a:buNone/>
            </a:pPr>
            <a:r>
              <a:rPr lang="fr-CH" altLang="fr-FR" sz="2400"/>
              <a:t>5</a:t>
            </a:r>
            <a:r>
              <a:rPr lang="fr-CH" altLang="fr-FR" sz="2400" baseline="30000"/>
              <a:t>e</a:t>
            </a:r>
            <a:r>
              <a:rPr lang="fr-CH" altLang="fr-FR" sz="2400"/>
              <a:t> siècle avant J.-C.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"/>
          <p:cNvSpPr txBox="1"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CH" altLang="fr-FR" sz="4400"/>
              <a:t>Mésopotamie : sceau-cylindre</a:t>
            </a:r>
          </a:p>
        </p:txBody>
      </p:sp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1201738" y="5661025"/>
            <a:ext cx="7546975" cy="81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34963" eaLnBrk="0" hangingPunct="0">
              <a:spcBef>
                <a:spcPts val="8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500"/>
              </a:spcBef>
              <a:buClrTx/>
              <a:buFontTx/>
              <a:buNone/>
            </a:pPr>
            <a:r>
              <a:rPr lang="fr-CH" altLang="fr-FR" sz="2400"/>
              <a:t>Sceau-cylindre de la période d'Uruk avec son empreinte. </a:t>
            </a:r>
          </a:p>
        </p:txBody>
      </p:sp>
      <p:pic>
        <p:nvPicPr>
          <p:cNvPr id="307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628775"/>
            <a:ext cx="6934200" cy="367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1"/>
          <p:cNvSpPr txBox="1"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CH" altLang="fr-FR" sz="4400"/>
              <a:t>Araméens : alphabet</a:t>
            </a:r>
          </a:p>
        </p:txBody>
      </p:sp>
      <p:sp>
        <p:nvSpPr>
          <p:cNvPr id="21507" name="Text Box 2"/>
          <p:cNvSpPr txBox="1">
            <a:spLocks noChangeArrowheads="1"/>
          </p:cNvSpPr>
          <p:nvPr/>
        </p:nvSpPr>
        <p:spPr bwMode="auto">
          <a:xfrm>
            <a:off x="609600" y="1981200"/>
            <a:ext cx="403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 altLang="fr-FR"/>
          </a:p>
        </p:txBody>
      </p:sp>
      <p:sp>
        <p:nvSpPr>
          <p:cNvPr id="21508" name="Text Box 3"/>
          <p:cNvSpPr txBox="1">
            <a:spLocks noChangeArrowheads="1"/>
          </p:cNvSpPr>
          <p:nvPr/>
        </p:nvSpPr>
        <p:spPr bwMode="auto">
          <a:xfrm>
            <a:off x="609600" y="1828800"/>
            <a:ext cx="4343400" cy="778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5100" algn="l"/>
                <a:tab pos="10779125" algn="l"/>
                <a:tab pos="1078071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5100" algn="l"/>
                <a:tab pos="10779125" algn="l"/>
                <a:tab pos="1078071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5100" algn="l"/>
                <a:tab pos="10779125" algn="l"/>
                <a:tab pos="1078071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5100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5100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5100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5100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5100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5100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H" altLang="fr-FR" sz="1400" b="1"/>
              <a:t> </a:t>
            </a:r>
            <a:r>
              <a:rPr lang="fr-CH" altLang="fr-FR" sz="1800" b="1"/>
              <a:t>Lettre 	Prononciation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he-IL" altLang="fr-FR" sz="1800">
                <a:cs typeface="Mangal" pitchFamily="18" charset="0"/>
              </a:rPr>
              <a:t>א</a:t>
            </a:r>
            <a:r>
              <a:rPr lang="fr-CH" altLang="fr-FR" sz="1800"/>
              <a:t> 	' [ʾʔ] (glotte) gutturale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H" altLang="fr-FR" sz="1800"/>
              <a:t> </a:t>
            </a:r>
            <a:r>
              <a:rPr lang="he-IL" altLang="fr-FR" sz="1800">
                <a:cs typeface="Mangal" pitchFamily="18" charset="0"/>
              </a:rPr>
              <a:t>ב</a:t>
            </a:r>
            <a:r>
              <a:rPr lang="fr-CH" altLang="fr-FR" sz="1800"/>
              <a:t> 	b (appuyé ou bb), bh (v)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he-IL" altLang="fr-FR" sz="1800">
                <a:cs typeface="Mangal" pitchFamily="18" charset="0"/>
              </a:rPr>
              <a:t>ג</a:t>
            </a:r>
            <a:r>
              <a:rPr lang="hi-IN" altLang="fr-FR" sz="1800">
                <a:cs typeface="Mangal" pitchFamily="18" charset="0"/>
              </a:rPr>
              <a:t> / </a:t>
            </a:r>
            <a:r>
              <a:rPr lang="he-IL" altLang="fr-FR" sz="1800">
                <a:cs typeface="Mangal" pitchFamily="18" charset="0"/>
              </a:rPr>
              <a:t>גּ</a:t>
            </a:r>
            <a:r>
              <a:rPr lang="fr-CH" altLang="fr-FR" sz="1800"/>
              <a:t> 	g (g dur appuyé ou gg),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he-IL" altLang="fr-FR" sz="1800">
                <a:cs typeface="Mangal" pitchFamily="18" charset="0"/>
              </a:rPr>
              <a:t>ד</a:t>
            </a:r>
            <a:r>
              <a:rPr lang="hi-IN" altLang="fr-FR" sz="1800">
                <a:cs typeface="Mangal" pitchFamily="18" charset="0"/>
              </a:rPr>
              <a:t> / </a:t>
            </a:r>
            <a:r>
              <a:rPr lang="he-IL" altLang="fr-FR" sz="1800">
                <a:cs typeface="Mangal" pitchFamily="18" charset="0"/>
              </a:rPr>
              <a:t>דּ</a:t>
            </a:r>
            <a:r>
              <a:rPr lang="fr-CH" altLang="fr-FR" sz="1800"/>
              <a:t> 	d (appuyé ou dd), dh (th anglais)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H" altLang="fr-FR" sz="1800"/>
              <a:t> </a:t>
            </a:r>
            <a:r>
              <a:rPr lang="he-IL" altLang="fr-FR" sz="1800">
                <a:cs typeface="Mangal" pitchFamily="18" charset="0"/>
              </a:rPr>
              <a:t>ה</a:t>
            </a:r>
            <a:r>
              <a:rPr lang="fr-CH" altLang="fr-FR" sz="1800"/>
              <a:t> 	h (doux) gutturale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H" altLang="fr-FR" sz="1800"/>
              <a:t> </a:t>
            </a:r>
            <a:r>
              <a:rPr lang="he-IL" altLang="fr-FR" sz="1800">
                <a:cs typeface="Mangal" pitchFamily="18" charset="0"/>
              </a:rPr>
              <a:t>ו</a:t>
            </a:r>
            <a:r>
              <a:rPr lang="hi-IN" altLang="fr-FR" sz="1800">
                <a:cs typeface="Mangal" pitchFamily="18" charset="0"/>
              </a:rPr>
              <a:t> / </a:t>
            </a:r>
            <a:r>
              <a:rPr lang="he-IL" altLang="fr-FR" sz="1800">
                <a:cs typeface="Mangal" pitchFamily="18" charset="0"/>
              </a:rPr>
              <a:t>וֹ</a:t>
            </a:r>
            <a:r>
              <a:rPr lang="hi-IN" altLang="fr-FR" sz="1800">
                <a:cs typeface="Mangal" pitchFamily="18" charset="0"/>
              </a:rPr>
              <a:t> / </a:t>
            </a:r>
            <a:r>
              <a:rPr lang="he-IL" altLang="fr-FR" sz="1800">
                <a:cs typeface="Mangal" pitchFamily="18" charset="0"/>
              </a:rPr>
              <a:t>וּ</a:t>
            </a:r>
            <a:r>
              <a:rPr lang="fr-CH" altLang="fr-FR" sz="1800"/>
              <a:t> 	ū (ou), ō, w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H" altLang="fr-FR" sz="1800"/>
              <a:t> </a:t>
            </a:r>
            <a:r>
              <a:rPr lang="he-IL" altLang="fr-FR" sz="1800">
                <a:cs typeface="Mangal" pitchFamily="18" charset="0"/>
              </a:rPr>
              <a:t>ז</a:t>
            </a:r>
            <a:r>
              <a:rPr lang="fr-CH" altLang="fr-FR" sz="1800"/>
              <a:t> 	z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H" altLang="fr-FR" sz="1800"/>
              <a:t> </a:t>
            </a:r>
            <a:r>
              <a:rPr lang="he-IL" altLang="fr-FR" sz="1800">
                <a:cs typeface="Mangal" pitchFamily="18" charset="0"/>
              </a:rPr>
              <a:t>ח</a:t>
            </a:r>
            <a:r>
              <a:rPr lang="fr-CH" altLang="fr-FR" sz="1800"/>
              <a:t> 	h (dur) gutturale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H" altLang="fr-FR" sz="1800"/>
              <a:t> </a:t>
            </a:r>
            <a:r>
              <a:rPr lang="he-IL" altLang="fr-FR" sz="1800">
                <a:cs typeface="Mangal" pitchFamily="18" charset="0"/>
              </a:rPr>
              <a:t>ט</a:t>
            </a:r>
            <a:r>
              <a:rPr lang="fr-CH" altLang="fr-FR" sz="1800"/>
              <a:t> 	t emphatique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H" altLang="fr-FR" sz="1800"/>
              <a:t> </a:t>
            </a:r>
            <a:r>
              <a:rPr lang="he-IL" altLang="fr-FR" sz="1800">
                <a:cs typeface="Mangal" pitchFamily="18" charset="0"/>
              </a:rPr>
              <a:t>י</a:t>
            </a:r>
            <a:r>
              <a:rPr lang="fr-CH" altLang="fr-FR" sz="1800"/>
              <a:t> 	y; ī, ā, 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he-IL" altLang="fr-FR" sz="1800">
                <a:cs typeface="Mangal" pitchFamily="18" charset="0"/>
              </a:rPr>
              <a:t>ך</a:t>
            </a:r>
            <a:r>
              <a:rPr lang="hi-IN" altLang="fr-FR" sz="1800">
                <a:cs typeface="Mangal" pitchFamily="18" charset="0"/>
              </a:rPr>
              <a:t> / </a:t>
            </a:r>
            <a:r>
              <a:rPr lang="he-IL" altLang="fr-FR" sz="1800">
                <a:cs typeface="Mangal" pitchFamily="18" charset="0"/>
              </a:rPr>
              <a:t>כ</a:t>
            </a:r>
            <a:r>
              <a:rPr lang="hi-IN" altLang="fr-FR" sz="1800">
                <a:cs typeface="Mangal" pitchFamily="18" charset="0"/>
              </a:rPr>
              <a:t> / </a:t>
            </a:r>
            <a:r>
              <a:rPr lang="he-IL" altLang="fr-FR" sz="1800">
                <a:cs typeface="Mangal" pitchFamily="18" charset="0"/>
              </a:rPr>
              <a:t>כּ</a:t>
            </a:r>
            <a:r>
              <a:rPr lang="fr-CH" altLang="fr-FR" sz="1800"/>
              <a:t> 	k (appuyé ou kk), kh </a:t>
            </a:r>
            <a:r>
              <a:rPr lang="fr-CH" altLang="fr-FR" sz="1400"/>
              <a:t>	</a:t>
            </a:r>
          </a:p>
        </p:txBody>
      </p:sp>
      <p:sp>
        <p:nvSpPr>
          <p:cNvPr id="21509" name="Text Box 4"/>
          <p:cNvSpPr txBox="1">
            <a:spLocks noChangeArrowheads="1"/>
          </p:cNvSpPr>
          <p:nvPr/>
        </p:nvSpPr>
        <p:spPr bwMode="auto">
          <a:xfrm>
            <a:off x="5029200" y="1828800"/>
            <a:ext cx="3581400" cy="380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6688" algn="l"/>
                <a:tab pos="10779125" algn="l"/>
                <a:tab pos="1078071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6688" algn="l"/>
                <a:tab pos="10779125" algn="l"/>
                <a:tab pos="1078071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6688" algn="l"/>
                <a:tab pos="10779125" algn="l"/>
                <a:tab pos="1078071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668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668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668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668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668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668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H" altLang="fr-FR" sz="1800" b="1"/>
              <a:t>Lettre 	Prononciation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he-IL" altLang="fr-FR" sz="1800">
                <a:cs typeface="Mangal" pitchFamily="18" charset="0"/>
              </a:rPr>
              <a:t>ל</a:t>
            </a:r>
            <a:r>
              <a:rPr lang="fr-CH" altLang="fr-FR" sz="1800"/>
              <a:t> 	l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H" altLang="fr-FR" sz="1800"/>
              <a:t> </a:t>
            </a:r>
            <a:r>
              <a:rPr lang="he-IL" altLang="fr-FR" sz="1800">
                <a:cs typeface="Mangal" pitchFamily="18" charset="0"/>
              </a:rPr>
              <a:t>ם</a:t>
            </a:r>
            <a:r>
              <a:rPr lang="hi-IN" altLang="fr-FR" sz="1800">
                <a:cs typeface="Mangal" pitchFamily="18" charset="0"/>
              </a:rPr>
              <a:t> / </a:t>
            </a:r>
            <a:r>
              <a:rPr lang="he-IL" altLang="fr-FR" sz="1800">
                <a:cs typeface="Mangal" pitchFamily="18" charset="0"/>
              </a:rPr>
              <a:t>מ</a:t>
            </a:r>
            <a:r>
              <a:rPr lang="fr-CH" altLang="fr-FR" sz="1800"/>
              <a:t> 	m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H" altLang="fr-FR" sz="1800"/>
              <a:t> </a:t>
            </a:r>
            <a:r>
              <a:rPr lang="he-IL" altLang="fr-FR" sz="1800">
                <a:cs typeface="Mangal" pitchFamily="18" charset="0"/>
              </a:rPr>
              <a:t>ן</a:t>
            </a:r>
            <a:r>
              <a:rPr lang="hi-IN" altLang="fr-FR" sz="1800">
                <a:cs typeface="Mangal" pitchFamily="18" charset="0"/>
              </a:rPr>
              <a:t> / </a:t>
            </a:r>
            <a:r>
              <a:rPr lang="he-IL" altLang="fr-FR" sz="1800">
                <a:cs typeface="Mangal" pitchFamily="18" charset="0"/>
              </a:rPr>
              <a:t>נ</a:t>
            </a:r>
            <a:r>
              <a:rPr lang="fr-CH" altLang="fr-FR" sz="1800"/>
              <a:t> 	n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he-IL" altLang="fr-FR" sz="1800">
                <a:cs typeface="Mangal" pitchFamily="18" charset="0"/>
              </a:rPr>
              <a:t>ס</a:t>
            </a:r>
            <a:r>
              <a:rPr lang="fr-CH" altLang="fr-FR" sz="1800"/>
              <a:t> 	ss appuyé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he-IL" altLang="fr-FR" sz="1800">
                <a:cs typeface="Mangal" pitchFamily="18" charset="0"/>
              </a:rPr>
              <a:t>ע</a:t>
            </a:r>
            <a:r>
              <a:rPr lang="fr-CH" altLang="fr-FR" sz="1800"/>
              <a:t> 	guttural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H" altLang="fr-FR" sz="1800"/>
              <a:t> </a:t>
            </a:r>
            <a:r>
              <a:rPr lang="he-IL" altLang="fr-FR" sz="1800">
                <a:cs typeface="Mangal" pitchFamily="18" charset="0"/>
              </a:rPr>
              <a:t>ף</a:t>
            </a:r>
            <a:r>
              <a:rPr lang="hi-IN" altLang="fr-FR" sz="1800">
                <a:cs typeface="Mangal" pitchFamily="18" charset="0"/>
              </a:rPr>
              <a:t> / </a:t>
            </a:r>
            <a:r>
              <a:rPr lang="he-IL" altLang="fr-FR" sz="1800">
                <a:cs typeface="Mangal" pitchFamily="18" charset="0"/>
              </a:rPr>
              <a:t>פ</a:t>
            </a:r>
            <a:r>
              <a:rPr lang="hi-IN" altLang="fr-FR" sz="1800">
                <a:cs typeface="Mangal" pitchFamily="18" charset="0"/>
              </a:rPr>
              <a:t> / </a:t>
            </a:r>
            <a:r>
              <a:rPr lang="he-IL" altLang="fr-FR" sz="1800">
                <a:cs typeface="Mangal" pitchFamily="18" charset="0"/>
              </a:rPr>
              <a:t>פּ</a:t>
            </a:r>
            <a:r>
              <a:rPr lang="fr-CH" altLang="fr-FR" sz="1800"/>
              <a:t> p (appuyé ou pp), ph (f)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he-IL" altLang="fr-FR" sz="1800">
                <a:cs typeface="Mangal" pitchFamily="18" charset="0"/>
              </a:rPr>
              <a:t>ץ</a:t>
            </a:r>
            <a:r>
              <a:rPr lang="hi-IN" altLang="fr-FR" sz="1800">
                <a:cs typeface="Mangal" pitchFamily="18" charset="0"/>
              </a:rPr>
              <a:t> / </a:t>
            </a:r>
            <a:r>
              <a:rPr lang="he-IL" altLang="fr-FR" sz="1800">
                <a:cs typeface="Mangal" pitchFamily="18" charset="0"/>
              </a:rPr>
              <a:t>צ</a:t>
            </a:r>
            <a:r>
              <a:rPr lang="fr-CH" altLang="fr-FR" sz="1800"/>
              <a:t> 	s emphatique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H" altLang="fr-FR" sz="1800"/>
              <a:t> </a:t>
            </a:r>
            <a:r>
              <a:rPr lang="he-IL" altLang="fr-FR" sz="1800">
                <a:cs typeface="Mangal" pitchFamily="18" charset="0"/>
              </a:rPr>
              <a:t>ק</a:t>
            </a:r>
            <a:r>
              <a:rPr lang="fr-CH" altLang="fr-FR" sz="1800"/>
              <a:t> 	q emphatique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H" altLang="fr-FR" sz="1800"/>
              <a:t> </a:t>
            </a:r>
            <a:r>
              <a:rPr lang="he-IL" altLang="fr-FR" sz="1800">
                <a:cs typeface="Mangal" pitchFamily="18" charset="0"/>
              </a:rPr>
              <a:t>ר</a:t>
            </a:r>
            <a:r>
              <a:rPr lang="fr-CH" altLang="fr-FR" sz="1800"/>
              <a:t> 	r (roulé)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he-IL" altLang="fr-FR" sz="1800">
                <a:cs typeface="Mangal" pitchFamily="18" charset="0"/>
              </a:rPr>
              <a:t>שׂ</a:t>
            </a:r>
            <a:r>
              <a:rPr lang="fr-CH" altLang="fr-FR" sz="1800">
                <a:cs typeface="Mangal" pitchFamily="18" charset="0"/>
              </a:rPr>
              <a:t>/</a:t>
            </a:r>
            <a:r>
              <a:rPr lang="he-IL" altLang="fr-FR" sz="1800">
                <a:cs typeface="Mangal" pitchFamily="18" charset="0"/>
              </a:rPr>
              <a:t>שׁ</a:t>
            </a:r>
            <a:r>
              <a:rPr lang="fr-CH" altLang="fr-FR" sz="1800"/>
              <a:t> 	/sh /, /s/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he-IL" altLang="fr-FR" sz="1800">
                <a:cs typeface="Mangal" pitchFamily="18" charset="0"/>
              </a:rPr>
              <a:t>ת</a:t>
            </a:r>
            <a:r>
              <a:rPr lang="fr-CH" altLang="fr-FR" sz="1800">
                <a:cs typeface="Mangal" pitchFamily="18" charset="0"/>
              </a:rPr>
              <a:t>/</a:t>
            </a:r>
            <a:r>
              <a:rPr lang="he-IL" altLang="fr-FR" sz="1800">
                <a:cs typeface="Mangal" pitchFamily="18" charset="0"/>
              </a:rPr>
              <a:t>תּ</a:t>
            </a:r>
            <a:r>
              <a:rPr lang="fr-CH" altLang="fr-FR" sz="1800"/>
              <a:t> 	t (appuyé ou tt), /th/</a:t>
            </a:r>
          </a:p>
          <a:p>
            <a:pPr eaLnBrk="1" hangingPunct="1">
              <a:spcBef>
                <a:spcPts val="1125"/>
              </a:spcBef>
              <a:buClrTx/>
              <a:buFontTx/>
              <a:buNone/>
            </a:pPr>
            <a:endParaRPr lang="fr-CH" altLang="fr-FR" sz="1800"/>
          </a:p>
        </p:txBody>
      </p:sp>
      <p:sp>
        <p:nvSpPr>
          <p:cNvPr id="21510" name="Text Box 5"/>
          <p:cNvSpPr txBox="1">
            <a:spLocks noChangeArrowheads="1"/>
          </p:cNvSpPr>
          <p:nvPr/>
        </p:nvSpPr>
        <p:spPr bwMode="auto">
          <a:xfrm>
            <a:off x="914400" y="5867400"/>
            <a:ext cx="6553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 altLang="fr-FR"/>
          </a:p>
        </p:txBody>
      </p:sp>
      <p:sp>
        <p:nvSpPr>
          <p:cNvPr id="21511" name="Text Box 6"/>
          <p:cNvSpPr txBox="1">
            <a:spLocks noChangeArrowheads="1"/>
          </p:cNvSpPr>
          <p:nvPr/>
        </p:nvSpPr>
        <p:spPr bwMode="auto">
          <a:xfrm>
            <a:off x="914400" y="5486400"/>
            <a:ext cx="4054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 altLang="fr-FR"/>
          </a:p>
        </p:txBody>
      </p:sp>
      <p:sp>
        <p:nvSpPr>
          <p:cNvPr id="21512" name="Text Box 7"/>
          <p:cNvSpPr txBox="1">
            <a:spLocks noChangeArrowheads="1"/>
          </p:cNvSpPr>
          <p:nvPr/>
        </p:nvSpPr>
        <p:spPr bwMode="auto">
          <a:xfrm>
            <a:off x="762000" y="5715000"/>
            <a:ext cx="7924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000"/>
              </a:spcBef>
              <a:buClrTx/>
              <a:buFontTx/>
              <a:buNone/>
            </a:pPr>
            <a:r>
              <a:rPr lang="fr-FR" altLang="fr-FR" sz="1600"/>
              <a:t>Cet alphabet est l’alphabet utilisé de nos jours pour noter</a:t>
            </a:r>
            <a:r>
              <a:rPr lang="fr-CH" altLang="fr-FR" sz="1600"/>
              <a:t> l’hébreu.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"/>
          <p:cNvSpPr txBox="1"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CH" altLang="fr-FR" sz="4400"/>
              <a:t>Grèce : inscription honorifique</a:t>
            </a:r>
          </a:p>
        </p:txBody>
      </p:sp>
      <p:pic>
        <p:nvPicPr>
          <p:cNvPr id="2253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752600"/>
            <a:ext cx="5591175" cy="419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2" name="ZoneTexte 5"/>
          <p:cNvSpPr txBox="1">
            <a:spLocks noChangeArrowheads="1"/>
          </p:cNvSpPr>
          <p:nvPr/>
        </p:nvSpPr>
        <p:spPr bwMode="auto">
          <a:xfrm>
            <a:off x="2555875" y="5949950"/>
            <a:ext cx="58705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CH" altLang="fr-FR">
                <a:solidFill>
                  <a:schemeClr val="tx1"/>
                </a:solidFill>
              </a:rPr>
              <a:t>Loi sacrée, Athènes (Grèce), 485/4 avant J.C.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"/>
          <p:cNvSpPr txBox="1"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CH" altLang="fr-FR" sz="4400"/>
              <a:t>Grèce : ostrakon</a:t>
            </a:r>
          </a:p>
        </p:txBody>
      </p:sp>
      <p:sp>
        <p:nvSpPr>
          <p:cNvPr id="23555" name="Text Box 2"/>
          <p:cNvSpPr txBox="1">
            <a:spLocks noChangeArrowheads="1"/>
          </p:cNvSpPr>
          <p:nvPr/>
        </p:nvSpPr>
        <p:spPr bwMode="auto">
          <a:xfrm>
            <a:off x="893763" y="5084763"/>
            <a:ext cx="7570787" cy="134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34963" eaLnBrk="0" hangingPunct="0">
              <a:spcBef>
                <a:spcPts val="800"/>
              </a:spcBef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600"/>
              </a:spcBef>
              <a:buClrTx/>
              <a:buFontTx/>
              <a:buNone/>
            </a:pPr>
            <a:r>
              <a:rPr lang="fr-CH" altLang="fr-FR" sz="2800"/>
              <a:t>	</a:t>
            </a:r>
            <a:r>
              <a:rPr lang="fr-CH" altLang="fr-FR" sz="2400"/>
              <a:t>Inscription sur céramique de noms de citoyens à exclure, 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Tx/>
              <a:buFontTx/>
              <a:buNone/>
            </a:pPr>
            <a:r>
              <a:rPr lang="fr-CH" altLang="fr-FR" sz="2400">
                <a:cs typeface="Arial" panose="020B0604020202020204" pitchFamily="34" charset="0"/>
              </a:rPr>
              <a:t>	</a:t>
            </a:r>
            <a:r>
              <a:rPr lang="fr-FR" altLang="fr-FR" sz="2400">
                <a:cs typeface="Arial" panose="020B0604020202020204" pitchFamily="34" charset="0"/>
              </a:rPr>
              <a:t>486 avant J.-C.,</a:t>
            </a:r>
            <a:br>
              <a:rPr lang="fr-FR" altLang="fr-FR" sz="2400">
                <a:cs typeface="Arial" panose="020B0604020202020204" pitchFamily="34" charset="0"/>
              </a:rPr>
            </a:br>
            <a:r>
              <a:rPr lang="fr-FR" altLang="fr-FR" sz="2400">
                <a:cs typeface="Arial" panose="020B0604020202020204" pitchFamily="34" charset="0"/>
              </a:rPr>
              <a:t>Musée d'art cycladique d'Athènes</a:t>
            </a:r>
            <a:r>
              <a:rPr lang="fr-FR" altLang="fr-FR" sz="2400"/>
              <a:t> </a:t>
            </a:r>
          </a:p>
          <a:p>
            <a:pPr eaLnBrk="1" hangingPunct="1">
              <a:lnSpc>
                <a:spcPct val="90000"/>
              </a:lnSpc>
              <a:spcBef>
                <a:spcPts val="250"/>
              </a:spcBef>
              <a:buClrTx/>
              <a:buFontTx/>
              <a:buNone/>
            </a:pPr>
            <a:r>
              <a:rPr lang="fr-CH" altLang="fr-FR" sz="1000"/>
              <a:t>	</a:t>
            </a:r>
          </a:p>
        </p:txBody>
      </p:sp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557338"/>
            <a:ext cx="5930900" cy="312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"/>
          <p:cNvSpPr txBox="1"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CH" altLang="fr-FR" sz="4400"/>
              <a:t>Grèce : monnaie</a:t>
            </a:r>
          </a:p>
        </p:txBody>
      </p:sp>
      <p:sp>
        <p:nvSpPr>
          <p:cNvPr id="24579" name="Text Box 2"/>
          <p:cNvSpPr txBox="1">
            <a:spLocks noChangeArrowheads="1"/>
          </p:cNvSpPr>
          <p:nvPr/>
        </p:nvSpPr>
        <p:spPr bwMode="auto">
          <a:xfrm>
            <a:off x="5943600" y="2362200"/>
            <a:ext cx="2743200" cy="301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34963" eaLnBrk="0" hangingPunct="0">
              <a:spcBef>
                <a:spcPts val="800"/>
              </a:spcBef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600"/>
              </a:spcBef>
              <a:buClrTx/>
              <a:buFontTx/>
              <a:buNone/>
            </a:pPr>
            <a:r>
              <a:rPr lang="fr-CH" altLang="fr-FR"/>
              <a:t>	</a:t>
            </a:r>
            <a:r>
              <a:rPr lang="fr-FR" altLang="fr-FR" sz="2400"/>
              <a:t>Monnaie d'Athènes avec la chouette d'Athéna, déesse de la cité, et les lettres A Th E (~450 avant </a:t>
            </a:r>
            <a:r>
              <a:rPr lang="fr-CH" altLang="fr-FR" sz="2400"/>
              <a:t>J.-C.</a:t>
            </a:r>
            <a:r>
              <a:rPr lang="fr-FR" altLang="fr-FR" sz="2400"/>
              <a:t>) </a:t>
            </a:r>
          </a:p>
          <a:p>
            <a:pPr eaLnBrk="1" hangingPunct="1">
              <a:spcBef>
                <a:spcPts val="600"/>
              </a:spcBef>
              <a:buClrTx/>
              <a:buFontTx/>
              <a:buNone/>
            </a:pPr>
            <a:endParaRPr lang="fr-FR" altLang="fr-FR" sz="2400"/>
          </a:p>
        </p:txBody>
      </p:sp>
      <p:pic>
        <p:nvPicPr>
          <p:cNvPr id="24580" name="Picture 6" descr="C:\Users\Madeleine\Dropbox\CIIP Histoire\Demandes droits\Tableau droits thème 08\Ressources images_thème8\DVD\Thème8_DVD3dia2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52600"/>
            <a:ext cx="4700588" cy="470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1"/>
          <p:cNvSpPr txBox="1"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CH" altLang="fr-FR" sz="4400"/>
              <a:t>Grèce</a:t>
            </a:r>
          </a:p>
        </p:txBody>
      </p:sp>
      <p:sp>
        <p:nvSpPr>
          <p:cNvPr id="25603" name="Text Box 2"/>
          <p:cNvSpPr txBox="1">
            <a:spLocks noChangeArrowheads="1"/>
          </p:cNvSpPr>
          <p:nvPr/>
        </p:nvSpPr>
        <p:spPr bwMode="auto">
          <a:xfrm>
            <a:off x="1447800" y="5334000"/>
            <a:ext cx="5791200" cy="130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34963" eaLnBrk="0" hangingPunct="0">
              <a:spcBef>
                <a:spcPts val="800"/>
              </a:spcBef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700"/>
              </a:spcBef>
              <a:buClrTx/>
              <a:buFontTx/>
              <a:buNone/>
            </a:pPr>
            <a:r>
              <a:rPr lang="fr-CH" altLang="fr-FR" sz="2400"/>
              <a:t>	Texte en m</a:t>
            </a:r>
            <a:r>
              <a:rPr lang="fr-FR" altLang="fr-FR" sz="2400"/>
              <a:t>ajuscule</a:t>
            </a:r>
            <a:r>
              <a:rPr lang="fr-CH" altLang="fr-FR" sz="2400"/>
              <a:t>s</a:t>
            </a:r>
            <a:r>
              <a:rPr lang="fr-FR" altLang="fr-FR" sz="2400"/>
              <a:t>, 1er ou 2e siècle. Fragment des </a:t>
            </a:r>
            <a:r>
              <a:rPr lang="fr-FR" altLang="fr-FR" sz="2400" i="1"/>
              <a:t>Élements</a:t>
            </a:r>
            <a:r>
              <a:rPr lang="fr-FR" altLang="fr-FR" sz="2400"/>
              <a:t> d'Euclide sur papyrus.</a:t>
            </a:r>
            <a:r>
              <a:rPr lang="fr-FR" altLang="fr-FR" sz="2800"/>
              <a:t> </a:t>
            </a:r>
          </a:p>
          <a:p>
            <a:pPr eaLnBrk="1" hangingPunct="1">
              <a:lnSpc>
                <a:spcPct val="90000"/>
              </a:lnSpc>
              <a:spcBef>
                <a:spcPts val="250"/>
              </a:spcBef>
              <a:buClrTx/>
              <a:buFontTx/>
              <a:buNone/>
            </a:pPr>
            <a:r>
              <a:rPr lang="fr-CH" altLang="fr-FR" sz="1000"/>
              <a:t>	</a:t>
            </a:r>
          </a:p>
        </p:txBody>
      </p:sp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600200"/>
            <a:ext cx="5562600" cy="338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1"/>
          <p:cNvSpPr txBox="1"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CH" altLang="fr-FR" sz="4400"/>
              <a:t>Grèce : manuscrit</a:t>
            </a:r>
          </a:p>
        </p:txBody>
      </p:sp>
      <p:sp>
        <p:nvSpPr>
          <p:cNvPr id="26627" name="Text Box 2"/>
          <p:cNvSpPr txBox="1">
            <a:spLocks noChangeArrowheads="1"/>
          </p:cNvSpPr>
          <p:nvPr/>
        </p:nvSpPr>
        <p:spPr bwMode="auto">
          <a:xfrm>
            <a:off x="381000" y="3886200"/>
            <a:ext cx="69342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34963" eaLnBrk="0" hangingPunct="0">
              <a:spcBef>
                <a:spcPts val="800"/>
              </a:spcBef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600"/>
              </a:spcBef>
              <a:buClrTx/>
              <a:buFontTx/>
              <a:buNone/>
            </a:pPr>
            <a:r>
              <a:rPr lang="fr-CH" altLang="fr-FR" sz="2400"/>
              <a:t>	Texte en écriture cursive, 6</a:t>
            </a:r>
            <a:r>
              <a:rPr lang="fr-FR" altLang="fr-FR" sz="2400"/>
              <a:t>e siècle (contrat privé) sur papyrus </a:t>
            </a:r>
          </a:p>
          <a:p>
            <a:pPr eaLnBrk="1" hangingPunct="1">
              <a:spcBef>
                <a:spcPts val="300"/>
              </a:spcBef>
              <a:buClrTx/>
              <a:buFontTx/>
              <a:buNone/>
            </a:pPr>
            <a:r>
              <a:rPr lang="fr-CH" altLang="fr-FR" sz="1200"/>
              <a:t>	</a:t>
            </a:r>
          </a:p>
        </p:txBody>
      </p:sp>
      <p:pic>
        <p:nvPicPr>
          <p:cNvPr id="2662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057400"/>
            <a:ext cx="7610475" cy="164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1"/>
          <p:cNvSpPr txBox="1">
            <a:spLocks noChangeArrowheads="1"/>
          </p:cNvSpPr>
          <p:nvPr/>
        </p:nvSpPr>
        <p:spPr bwMode="auto">
          <a:xfrm>
            <a:off x="685800" y="363538"/>
            <a:ext cx="5757863" cy="87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CH" altLang="fr-FR" sz="4400"/>
              <a:t>Grèce : alphabet</a:t>
            </a:r>
          </a:p>
        </p:txBody>
      </p:sp>
      <p:pic>
        <p:nvPicPr>
          <p:cNvPr id="2765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203325"/>
            <a:ext cx="3724275" cy="490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869950"/>
            <a:ext cx="3305175" cy="557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1"/>
          <p:cNvSpPr txBox="1">
            <a:spLocks noChangeArrowheads="1"/>
          </p:cNvSpPr>
          <p:nvPr/>
        </p:nvSpPr>
        <p:spPr bwMode="auto">
          <a:xfrm>
            <a:off x="685800" y="609600"/>
            <a:ext cx="7772400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CH" altLang="fr-FR" sz="4400"/>
              <a:t>Etrusques : gravure</a:t>
            </a:r>
          </a:p>
        </p:txBody>
      </p:sp>
      <p:sp>
        <p:nvSpPr>
          <p:cNvPr id="28675" name="Text Box 2"/>
          <p:cNvSpPr txBox="1">
            <a:spLocks noChangeArrowheads="1"/>
          </p:cNvSpPr>
          <p:nvPr/>
        </p:nvSpPr>
        <p:spPr bwMode="auto">
          <a:xfrm>
            <a:off x="4932363" y="1752600"/>
            <a:ext cx="3754437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34963" eaLnBrk="0" hangingPunct="0">
              <a:spcBef>
                <a:spcPts val="800"/>
              </a:spcBef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600"/>
              </a:spcBef>
              <a:buClrTx/>
              <a:buFontTx/>
              <a:buNone/>
            </a:pPr>
            <a:r>
              <a:rPr lang="fr-CH" altLang="fr-FR"/>
              <a:t>	</a:t>
            </a:r>
            <a:r>
              <a:rPr lang="fr-CH" altLang="fr-FR" sz="2400"/>
              <a:t>Foie de Plaisance (Italie), modèle divinatoire, </a:t>
            </a:r>
          </a:p>
          <a:p>
            <a:pPr eaLnBrk="1" hangingPunct="1">
              <a:lnSpc>
                <a:spcPct val="90000"/>
              </a:lnSpc>
              <a:buClrTx/>
              <a:buFontTx/>
              <a:buNone/>
            </a:pPr>
            <a:r>
              <a:rPr lang="fr-CH" altLang="fr-FR" sz="2400"/>
              <a:t>	3e-2e siècle</a:t>
            </a:r>
            <a:r>
              <a:rPr lang="fr-CH" altLang="fr-FR" sz="2400">
                <a:solidFill>
                  <a:srgbClr val="00FF00"/>
                </a:solidFill>
              </a:rPr>
              <a:t> </a:t>
            </a:r>
            <a:r>
              <a:rPr lang="fr-CH" altLang="fr-FR" sz="2400"/>
              <a:t>avant J.-C</a:t>
            </a:r>
            <a:r>
              <a:rPr lang="fr-CH" altLang="fr-FR"/>
              <a:t>.</a:t>
            </a:r>
          </a:p>
          <a:p>
            <a:pPr eaLnBrk="1" hangingPunct="1">
              <a:lnSpc>
                <a:spcPct val="90000"/>
              </a:lnSpc>
              <a:spcBef>
                <a:spcPts val="350"/>
              </a:spcBef>
              <a:buClrTx/>
              <a:buFontTx/>
              <a:buNone/>
            </a:pPr>
            <a:r>
              <a:rPr lang="fr-CH" altLang="fr-FR" sz="1400"/>
              <a:t>	</a:t>
            </a:r>
          </a:p>
        </p:txBody>
      </p:sp>
      <p:pic>
        <p:nvPicPr>
          <p:cNvPr id="2867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1341438"/>
            <a:ext cx="4419600" cy="300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5867400" y="4648200"/>
            <a:ext cx="2895600" cy="1201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500"/>
              </a:spcBef>
              <a:buClrTx/>
              <a:buFontTx/>
              <a:buNone/>
            </a:pPr>
            <a:r>
              <a:rPr lang="fr-CH" altLang="fr-FR" sz="2400"/>
              <a:t>Fibule en or, </a:t>
            </a:r>
            <a:r>
              <a:rPr lang="fr-FR" altLang="fr-FR" sz="2400"/>
              <a:t>Préneste (Italie), fin du 7e siècle avant J.-C. </a:t>
            </a:r>
          </a:p>
        </p:txBody>
      </p:sp>
      <p:pic>
        <p:nvPicPr>
          <p:cNvPr id="2867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4464050"/>
            <a:ext cx="5191125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1"/>
          <p:cNvSpPr txBox="1">
            <a:spLocks noChangeArrowheads="1"/>
          </p:cNvSpPr>
          <p:nvPr/>
        </p:nvSpPr>
        <p:spPr bwMode="auto">
          <a:xfrm>
            <a:off x="3851275" y="609600"/>
            <a:ext cx="4606925" cy="130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CH" altLang="fr-FR" sz="4400"/>
              <a:t>Etrusques : alphabet</a:t>
            </a:r>
          </a:p>
        </p:txBody>
      </p:sp>
      <p:pic>
        <p:nvPicPr>
          <p:cNvPr id="2969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1952625" y="333375"/>
            <a:ext cx="909638" cy="671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1"/>
          <p:cNvSpPr txBox="1"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CH" altLang="fr-FR" sz="4400"/>
              <a:t>Rome : inscription</a:t>
            </a:r>
          </a:p>
        </p:txBody>
      </p:sp>
      <p:sp>
        <p:nvSpPr>
          <p:cNvPr id="30723" name="Text Box 2"/>
          <p:cNvSpPr txBox="1">
            <a:spLocks noChangeArrowheads="1"/>
          </p:cNvSpPr>
          <p:nvPr/>
        </p:nvSpPr>
        <p:spPr bwMode="auto">
          <a:xfrm>
            <a:off x="5638800" y="2438400"/>
            <a:ext cx="25146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34963" eaLnBrk="0" hangingPunct="0">
              <a:spcBef>
                <a:spcPts val="800"/>
              </a:spcBef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700"/>
              </a:spcBef>
              <a:buClrTx/>
              <a:buFontTx/>
              <a:buNone/>
            </a:pPr>
            <a:r>
              <a:rPr lang="fr-CH" altLang="fr-FR"/>
              <a:t>	</a:t>
            </a:r>
            <a:r>
              <a:rPr lang="fr-CH" altLang="fr-FR" sz="2800"/>
              <a:t>Arc de triomphe de Titus, Rome, 81 ap. J.-C.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  <a:buClrTx/>
              <a:buFontTx/>
              <a:buNone/>
            </a:pPr>
            <a:r>
              <a:rPr lang="fr-CH" altLang="fr-FR" sz="1200"/>
              <a:t>	</a:t>
            </a:r>
          </a:p>
        </p:txBody>
      </p:sp>
      <p:pic>
        <p:nvPicPr>
          <p:cNvPr id="3072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828800"/>
            <a:ext cx="44958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"/>
          <p:cNvSpPr txBox="1"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CH" altLang="fr-FR" sz="4400"/>
              <a:t>Mésopotamie : pictogrammes</a:t>
            </a:r>
          </a:p>
        </p:txBody>
      </p:sp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5410200" y="2133600"/>
            <a:ext cx="3265488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34963" eaLnBrk="0" hangingPunct="0">
              <a:spcBef>
                <a:spcPts val="800"/>
              </a:spcBef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fr-CH" altLang="fr-FR"/>
              <a:t>	</a:t>
            </a:r>
            <a:r>
              <a:rPr lang="fr-FR" altLang="fr-FR" sz="2400"/>
              <a:t>Tablette de pierre </a:t>
            </a:r>
          </a:p>
          <a:p>
            <a:pPr eaLnBrk="1" hangingPunct="1">
              <a:buClrTx/>
              <a:buFontTx/>
              <a:buNone/>
            </a:pPr>
            <a:r>
              <a:rPr lang="fr-FR" altLang="fr-FR" sz="2400"/>
              <a:t>    3100-2900 av</a:t>
            </a:r>
            <a:r>
              <a:rPr lang="fr-CH" altLang="fr-FR" sz="2400"/>
              <a:t>ant</a:t>
            </a:r>
            <a:r>
              <a:rPr lang="fr-FR" altLang="fr-FR" sz="2400"/>
              <a:t> J</a:t>
            </a:r>
            <a:r>
              <a:rPr lang="fr-CH" altLang="fr-FR" sz="2400"/>
              <a:t>.</a:t>
            </a:r>
            <a:r>
              <a:rPr lang="fr-FR" altLang="fr-FR" sz="2400"/>
              <a:t>-C</a:t>
            </a:r>
            <a:r>
              <a:rPr lang="fr-CH" altLang="fr-FR" sz="2400"/>
              <a:t>.</a:t>
            </a:r>
            <a:r>
              <a:rPr lang="fr-FR" altLang="fr-FR" sz="2400"/>
              <a:t> </a:t>
            </a:r>
            <a:r>
              <a:rPr lang="fr-CH" altLang="fr-FR" sz="1200"/>
              <a:t>	</a:t>
            </a:r>
          </a:p>
        </p:txBody>
      </p:sp>
      <p:pic>
        <p:nvPicPr>
          <p:cNvPr id="410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 bwMode="auto">
          <a:xfrm>
            <a:off x="468313" y="1752600"/>
            <a:ext cx="5092700" cy="405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1"/>
          <p:cNvSpPr txBox="1"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CH" altLang="fr-FR" sz="4400"/>
              <a:t>Rome : mosaïque</a:t>
            </a:r>
          </a:p>
        </p:txBody>
      </p:sp>
      <p:sp>
        <p:nvSpPr>
          <p:cNvPr id="31747" name="Text Box 2"/>
          <p:cNvSpPr txBox="1">
            <a:spLocks noChangeArrowheads="1"/>
          </p:cNvSpPr>
          <p:nvPr/>
        </p:nvSpPr>
        <p:spPr bwMode="auto">
          <a:xfrm>
            <a:off x="2209800" y="5334000"/>
            <a:ext cx="5105400" cy="60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34963" eaLnBrk="0" hangingPunct="0">
              <a:spcBef>
                <a:spcPts val="8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600"/>
              </a:spcBef>
              <a:buClrTx/>
              <a:buFontTx/>
              <a:buNone/>
            </a:pPr>
            <a:r>
              <a:rPr lang="fr-CH" altLang="fr-FR" sz="2400"/>
              <a:t>Pompéi (Italie), 1er siècle après J.-C.</a:t>
            </a:r>
          </a:p>
        </p:txBody>
      </p:sp>
      <p:pic>
        <p:nvPicPr>
          <p:cNvPr id="3174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00200"/>
            <a:ext cx="5172075" cy="362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1"/>
          <p:cNvSpPr txBox="1"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CH" altLang="fr-FR" sz="4400"/>
              <a:t>Rome : graffiti</a:t>
            </a:r>
          </a:p>
        </p:txBody>
      </p:sp>
      <p:sp>
        <p:nvSpPr>
          <p:cNvPr id="32771" name="Text Box 2"/>
          <p:cNvSpPr txBox="1">
            <a:spLocks noChangeArrowheads="1"/>
          </p:cNvSpPr>
          <p:nvPr/>
        </p:nvSpPr>
        <p:spPr bwMode="auto">
          <a:xfrm>
            <a:off x="107950" y="5486400"/>
            <a:ext cx="8856663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34963" eaLnBrk="0" hangingPunct="0">
              <a:spcBef>
                <a:spcPts val="800"/>
              </a:spcBef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600"/>
              </a:spcBef>
              <a:buClrTx/>
              <a:buFontTx/>
              <a:buNone/>
            </a:pPr>
            <a:r>
              <a:rPr lang="fr-CH" altLang="fr-FR" sz="2400"/>
              <a:t>	Relevé d’un message amoureux, Pompéi (Italie), 1er s. après J.-C.</a:t>
            </a:r>
          </a:p>
          <a:p>
            <a:pPr eaLnBrk="1" hangingPunct="1">
              <a:spcBef>
                <a:spcPts val="300"/>
              </a:spcBef>
              <a:buClrTx/>
              <a:buFontTx/>
              <a:buNone/>
            </a:pPr>
            <a:r>
              <a:rPr lang="fr-CH" altLang="fr-FR" sz="1200"/>
              <a:t>	</a:t>
            </a: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669925" y="3394075"/>
            <a:ext cx="6492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 altLang="fr-FR"/>
          </a:p>
        </p:txBody>
      </p:sp>
      <p:pic>
        <p:nvPicPr>
          <p:cNvPr id="3277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54"/>
          <a:stretch>
            <a:fillRect/>
          </a:stretch>
        </p:blipFill>
        <p:spPr bwMode="auto">
          <a:xfrm>
            <a:off x="669925" y="1528763"/>
            <a:ext cx="7620000" cy="373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1"/>
          <p:cNvSpPr txBox="1"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CH" altLang="fr-FR" sz="4400"/>
              <a:t>Rome : monnaie</a:t>
            </a:r>
          </a:p>
        </p:txBody>
      </p:sp>
      <p:sp>
        <p:nvSpPr>
          <p:cNvPr id="33795" name="Text Box 2"/>
          <p:cNvSpPr txBox="1">
            <a:spLocks noChangeArrowheads="1"/>
          </p:cNvSpPr>
          <p:nvPr/>
        </p:nvSpPr>
        <p:spPr bwMode="auto">
          <a:xfrm>
            <a:off x="1600200" y="4800600"/>
            <a:ext cx="63246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34963" eaLnBrk="0" hangingPunct="0">
              <a:spcBef>
                <a:spcPts val="8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600"/>
              </a:spcBef>
              <a:buClrTx/>
              <a:buFontTx/>
              <a:buNone/>
            </a:pPr>
            <a:r>
              <a:rPr lang="fr-CH" altLang="fr-FR" sz="2400"/>
              <a:t>Sesterce de bronze</a:t>
            </a:r>
          </a:p>
          <a:p>
            <a:pPr eaLnBrk="1" hangingPunct="1">
              <a:spcBef>
                <a:spcPts val="600"/>
              </a:spcBef>
              <a:buClrTx/>
              <a:buFontTx/>
              <a:buNone/>
            </a:pPr>
            <a:r>
              <a:rPr lang="fr-CH" altLang="fr-FR" sz="2400"/>
              <a:t>Claude, 41 à 50 après J.-C.</a:t>
            </a:r>
          </a:p>
          <a:p>
            <a:pPr eaLnBrk="1" hangingPunct="1">
              <a:spcBef>
                <a:spcPts val="450"/>
              </a:spcBef>
              <a:buClrTx/>
              <a:buFontTx/>
              <a:buNone/>
            </a:pPr>
            <a:r>
              <a:rPr lang="fr-CH" altLang="fr-FR" sz="1800"/>
              <a:t>Sur l’avers : </a:t>
            </a:r>
            <a:r>
              <a:rPr lang="fr-CH" altLang="fr-FR" sz="1800">
                <a:latin typeface="Arial" panose="020B0604020202020204" pitchFamily="34" charset="0"/>
                <a:cs typeface="Arial" panose="020B0604020202020204" pitchFamily="34" charset="0"/>
              </a:rPr>
              <a:t>TI CLAVDIVS CAESAR AVG P M TR P IMP </a:t>
            </a:r>
            <a:r>
              <a:rPr lang="fr-FR" altLang="fr-FR" sz="1800"/>
              <a:t> </a:t>
            </a:r>
          </a:p>
          <a:p>
            <a:pPr eaLnBrk="1" hangingPunct="1">
              <a:spcBef>
                <a:spcPts val="450"/>
              </a:spcBef>
              <a:buClrTx/>
              <a:buFontTx/>
              <a:buNone/>
            </a:pPr>
            <a:r>
              <a:rPr lang="fr-CH" altLang="fr-FR" sz="1800"/>
              <a:t>Sur le revers :</a:t>
            </a:r>
            <a:r>
              <a:rPr lang="fr-CH" altLang="fr-FR" sz="1800">
                <a:solidFill>
                  <a:srgbClr val="00CC99"/>
                </a:solidFill>
              </a:rPr>
              <a:t> </a:t>
            </a:r>
            <a:r>
              <a:rPr lang="fr-CH" altLang="fr-FR" sz="1800">
                <a:latin typeface="Arial" panose="020B0604020202020204" pitchFamily="34" charset="0"/>
                <a:cs typeface="Arial" panose="020B0604020202020204" pitchFamily="34" charset="0"/>
              </a:rPr>
              <a:t>EX SC OB CIVES SERVATOS </a:t>
            </a:r>
          </a:p>
        </p:txBody>
      </p:sp>
      <p:sp>
        <p:nvSpPr>
          <p:cNvPr id="33796" name="Rectangle 3"/>
          <p:cNvSpPr>
            <a:spLocks noChangeArrowheads="1"/>
          </p:cNvSpPr>
          <p:nvPr/>
        </p:nvSpPr>
        <p:spPr bwMode="auto">
          <a:xfrm>
            <a:off x="1690688" y="1890713"/>
            <a:ext cx="91440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 altLang="fr-FR"/>
          </a:p>
        </p:txBody>
      </p:sp>
      <p:pic>
        <p:nvPicPr>
          <p:cNvPr id="3379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724025"/>
            <a:ext cx="5762625" cy="307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1"/>
          <p:cNvSpPr txBox="1"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CH" altLang="fr-FR" sz="4400"/>
              <a:t>Rome : alphabet</a:t>
            </a:r>
          </a:p>
        </p:txBody>
      </p:sp>
      <p:sp>
        <p:nvSpPr>
          <p:cNvPr id="34819" name="Text Box 2"/>
          <p:cNvSpPr txBox="1">
            <a:spLocks noChangeArrowheads="1"/>
          </p:cNvSpPr>
          <p:nvPr/>
        </p:nvSpPr>
        <p:spPr bwMode="auto">
          <a:xfrm>
            <a:off x="1447800" y="4038600"/>
            <a:ext cx="65532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34963" eaLnBrk="0" hangingPunct="0">
              <a:spcBef>
                <a:spcPts val="8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600"/>
              </a:spcBef>
              <a:buClrTx/>
              <a:buFontTx/>
              <a:buNone/>
            </a:pPr>
            <a:r>
              <a:rPr lang="fr-CH" altLang="fr-FR" sz="2400"/>
              <a:t>    Alphabet latin archaïque, avec variantes pour certaines lettres</a:t>
            </a:r>
          </a:p>
        </p:txBody>
      </p:sp>
      <p:pic>
        <p:nvPicPr>
          <p:cNvPr id="3482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05000"/>
            <a:ext cx="8705850" cy="189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1"/>
          <p:cNvSpPr txBox="1"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CH" altLang="fr-FR" sz="4400"/>
              <a:t>« Suisse » romaine : </a:t>
            </a:r>
            <a:r>
              <a:rPr lang="fr-CH" altLang="fr-FR" sz="2400"/>
              <a:t>divers supports</a:t>
            </a:r>
          </a:p>
        </p:txBody>
      </p:sp>
      <p:sp>
        <p:nvSpPr>
          <p:cNvPr id="35843" name="Text Box 2"/>
          <p:cNvSpPr txBox="1">
            <a:spLocks noChangeArrowheads="1"/>
          </p:cNvSpPr>
          <p:nvPr/>
        </p:nvSpPr>
        <p:spPr bwMode="auto">
          <a:xfrm>
            <a:off x="685800" y="5029200"/>
            <a:ext cx="81534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34963" eaLnBrk="0" hangingPunct="0">
              <a:spcBef>
                <a:spcPts val="8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400"/>
              </a:spcBef>
              <a:buClrTx/>
              <a:buFontTx/>
              <a:buNone/>
            </a:pPr>
            <a:r>
              <a:rPr lang="fr-CH" altLang="fr-FR" sz="1600"/>
              <a:t>Marque de potier : estampille sur une assiette en céramique sigillée, provenant d’Italie centrale.</a:t>
            </a:r>
          </a:p>
          <a:p>
            <a:pPr eaLnBrk="1" hangingPunct="1">
              <a:spcBef>
                <a:spcPts val="400"/>
              </a:spcBef>
              <a:buClrTx/>
              <a:buFontTx/>
              <a:buNone/>
            </a:pPr>
            <a:r>
              <a:rPr lang="fr-CH" altLang="fr-FR" sz="1600"/>
              <a:t>Trouvée à Avenches, fin 1er siècle avant J.-C.</a:t>
            </a:r>
          </a:p>
          <a:p>
            <a:pPr eaLnBrk="1" hangingPunct="1">
              <a:spcBef>
                <a:spcPts val="400"/>
              </a:spcBef>
              <a:buClrTx/>
              <a:buFontTx/>
              <a:buNone/>
            </a:pPr>
            <a:r>
              <a:rPr lang="fr-CH" altLang="fr-FR" sz="1600" b="1"/>
              <a:t>L(ucius) Tetti(us) Crito</a:t>
            </a:r>
          </a:p>
        </p:txBody>
      </p:sp>
      <p:sp>
        <p:nvSpPr>
          <p:cNvPr id="35844" name="Text Box 3"/>
          <p:cNvSpPr txBox="1">
            <a:spLocks noChangeArrowheads="1"/>
          </p:cNvSpPr>
          <p:nvPr/>
        </p:nvSpPr>
        <p:spPr bwMode="auto">
          <a:xfrm>
            <a:off x="914400" y="1828800"/>
            <a:ext cx="5410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 altLang="fr-FR"/>
          </a:p>
        </p:txBody>
      </p:sp>
      <p:pic>
        <p:nvPicPr>
          <p:cNvPr id="3584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703388"/>
            <a:ext cx="4395788" cy="301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1"/>
          <p:cNvSpPr txBox="1">
            <a:spLocks noChangeArrowheads="1"/>
          </p:cNvSpPr>
          <p:nvPr/>
        </p:nvSpPr>
        <p:spPr bwMode="auto">
          <a:xfrm>
            <a:off x="685800" y="5181600"/>
            <a:ext cx="777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34963" eaLnBrk="0" hangingPunct="0">
              <a:spcBef>
                <a:spcPts val="8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400"/>
              </a:spcBef>
              <a:buClrTx/>
              <a:buFontTx/>
              <a:buNone/>
            </a:pPr>
            <a:r>
              <a:rPr lang="fr-CH" altLang="fr-FR" sz="1600"/>
              <a:t>Graffito en écriture cursive, sur fresque. Avenches, entre 35 et 80 après J.-C.</a:t>
            </a:r>
          </a:p>
          <a:p>
            <a:pPr eaLnBrk="1" hangingPunct="1">
              <a:lnSpc>
                <a:spcPct val="90000"/>
              </a:lnSpc>
              <a:spcBef>
                <a:spcPts val="400"/>
              </a:spcBef>
              <a:buClrTx/>
              <a:buFontTx/>
              <a:buNone/>
            </a:pPr>
            <a:r>
              <a:rPr lang="fr-CH" altLang="fr-FR" sz="1600" b="1"/>
              <a:t>IIII nonas Apriles die Martis </a:t>
            </a:r>
          </a:p>
          <a:p>
            <a:pPr eaLnBrk="1" hangingPunct="1">
              <a:lnSpc>
                <a:spcPct val="90000"/>
              </a:lnSpc>
              <a:spcBef>
                <a:spcPts val="400"/>
              </a:spcBef>
              <a:buClrTx/>
              <a:buFontTx/>
              <a:buNone/>
            </a:pPr>
            <a:r>
              <a:rPr lang="fr-CH" altLang="fr-FR" sz="1600"/>
              <a:t>Traduction :  « le 4e jour avant les nones d’avril, le jour de Mars »,</a:t>
            </a:r>
            <a:r>
              <a:rPr lang="fr-CH" altLang="fr-FR" sz="1600" b="1"/>
              <a:t> </a:t>
            </a:r>
            <a:r>
              <a:rPr lang="fr-CH" altLang="fr-FR" sz="1600"/>
              <a:t>soit un mardi 2 avril </a:t>
            </a:r>
          </a:p>
        </p:txBody>
      </p:sp>
      <p:sp>
        <p:nvSpPr>
          <p:cNvPr id="36867" name="Text Box 2"/>
          <p:cNvSpPr txBox="1"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CH" altLang="fr-FR" sz="4400"/>
              <a:t>« Suisse » romaine : </a:t>
            </a:r>
            <a:r>
              <a:rPr lang="fr-CH" altLang="fr-FR" sz="2400"/>
              <a:t>divers supports</a:t>
            </a:r>
          </a:p>
        </p:txBody>
      </p:sp>
      <p:sp>
        <p:nvSpPr>
          <p:cNvPr id="36868" name="Text Box 3"/>
          <p:cNvSpPr txBox="1">
            <a:spLocks noChangeArrowheads="1"/>
          </p:cNvSpPr>
          <p:nvPr/>
        </p:nvSpPr>
        <p:spPr bwMode="auto">
          <a:xfrm>
            <a:off x="1295400" y="1828800"/>
            <a:ext cx="487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 altLang="fr-FR"/>
          </a:p>
        </p:txBody>
      </p:sp>
      <p:pic>
        <p:nvPicPr>
          <p:cNvPr id="3686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665288"/>
            <a:ext cx="4191000" cy="357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1"/>
          <p:cNvSpPr txBox="1">
            <a:spLocks noChangeArrowheads="1"/>
          </p:cNvSpPr>
          <p:nvPr/>
        </p:nvSpPr>
        <p:spPr bwMode="auto">
          <a:xfrm>
            <a:off x="685800" y="5029200"/>
            <a:ext cx="80010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34963" eaLnBrk="0" hangingPunct="0">
              <a:spcBef>
                <a:spcPts val="8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350"/>
              </a:spcBef>
              <a:buClrTx/>
              <a:buFontTx/>
              <a:buNone/>
            </a:pPr>
            <a:r>
              <a:rPr lang="fr-CH" altLang="fr-FR" sz="1400"/>
              <a:t>Plaque de bronze (3,7 x 6,7 x 0,2 cm).  Avenches, 1er à 3e siècle.</a:t>
            </a:r>
          </a:p>
          <a:p>
            <a:pPr eaLnBrk="1" hangingPunct="1">
              <a:lnSpc>
                <a:spcPct val="90000"/>
              </a:lnSpc>
              <a:spcBef>
                <a:spcPts val="350"/>
              </a:spcBef>
              <a:buClrTx/>
              <a:buFontTx/>
              <a:buNone/>
            </a:pPr>
            <a:r>
              <a:rPr lang="fr-CH" altLang="fr-FR" sz="1400" b="1"/>
              <a:t>MART(io) CAISIV(o)		</a:t>
            </a:r>
            <a:r>
              <a:rPr lang="fr-CH" altLang="fr-FR" sz="1400"/>
              <a:t>Traduction :</a:t>
            </a:r>
            <a:r>
              <a:rPr lang="fr-CH" altLang="fr-FR" sz="1400" b="1"/>
              <a:t> </a:t>
            </a:r>
            <a:r>
              <a:rPr lang="fr-CH" altLang="fr-FR" sz="1400"/>
              <a:t>à Mars Caisivus</a:t>
            </a:r>
          </a:p>
          <a:p>
            <a:pPr eaLnBrk="1" hangingPunct="1">
              <a:lnSpc>
                <a:spcPct val="90000"/>
              </a:lnSpc>
              <a:spcBef>
                <a:spcPts val="350"/>
              </a:spcBef>
              <a:buClrTx/>
              <a:buFontTx/>
              <a:buNone/>
            </a:pPr>
            <a:r>
              <a:rPr lang="fr-CH" altLang="fr-FR" sz="1400" b="1"/>
              <a:t>POMP(onius) OPTATUS		</a:t>
            </a:r>
            <a:r>
              <a:rPr lang="fr-CH" altLang="fr-FR" sz="1400"/>
              <a:t>Pomponius Optatus</a:t>
            </a:r>
          </a:p>
          <a:p>
            <a:pPr eaLnBrk="1" hangingPunct="1">
              <a:lnSpc>
                <a:spcPct val="90000"/>
              </a:lnSpc>
              <a:spcBef>
                <a:spcPts val="350"/>
              </a:spcBef>
              <a:buClrTx/>
              <a:buFontTx/>
              <a:buNone/>
            </a:pPr>
            <a:r>
              <a:rPr lang="fr-CH" altLang="fr-FR" sz="1400" b="1"/>
              <a:t>FL(amen) AUG(usti) EX STIP(e)		</a:t>
            </a:r>
            <a:r>
              <a:rPr lang="fr-CH" altLang="fr-FR" sz="1400"/>
              <a:t>prêtre du culte impérial (a fait faire cette statuette ?)</a:t>
            </a:r>
            <a:r>
              <a:rPr lang="fr-CH" altLang="fr-FR" sz="1400" b="1"/>
              <a:t> </a:t>
            </a:r>
          </a:p>
          <a:p>
            <a:pPr eaLnBrk="1" hangingPunct="1">
              <a:lnSpc>
                <a:spcPct val="90000"/>
              </a:lnSpc>
              <a:spcBef>
                <a:spcPts val="350"/>
              </a:spcBef>
              <a:buClrTx/>
              <a:buFontTx/>
              <a:buNone/>
            </a:pPr>
            <a:r>
              <a:rPr lang="fr-CH" altLang="fr-FR" sz="1400" b="1"/>
              <a:t>					</a:t>
            </a:r>
            <a:r>
              <a:rPr lang="fr-CH" altLang="fr-FR" sz="1400"/>
              <a:t>à la suite d’une collecte</a:t>
            </a:r>
          </a:p>
        </p:txBody>
      </p:sp>
      <p:sp>
        <p:nvSpPr>
          <p:cNvPr id="37891" name="Text Box 2"/>
          <p:cNvSpPr txBox="1"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CH" altLang="fr-FR" sz="4400"/>
              <a:t>« Suisse » romaine : </a:t>
            </a:r>
            <a:r>
              <a:rPr lang="fr-CH" altLang="fr-FR" sz="2400"/>
              <a:t>divers supports</a:t>
            </a:r>
          </a:p>
        </p:txBody>
      </p:sp>
      <p:pic>
        <p:nvPicPr>
          <p:cNvPr id="3789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524000"/>
            <a:ext cx="5145088" cy="309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1"/>
          <p:cNvSpPr txBox="1">
            <a:spLocks noChangeArrowheads="1"/>
          </p:cNvSpPr>
          <p:nvPr/>
        </p:nvSpPr>
        <p:spPr bwMode="auto">
          <a:xfrm>
            <a:off x="762000" y="4876800"/>
            <a:ext cx="77724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34963" eaLnBrk="0" hangingPunct="0">
              <a:spcBef>
                <a:spcPts val="8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400"/>
              </a:spcBef>
              <a:buClrTx/>
              <a:buFontTx/>
              <a:buNone/>
            </a:pPr>
            <a:r>
              <a:rPr lang="fr-CH" altLang="fr-FR" sz="1600"/>
              <a:t>Marque de fabrique : inscription sur tuile.  Avenches, 40 à 70 après J.-C.</a:t>
            </a:r>
          </a:p>
          <a:p>
            <a:pPr eaLnBrk="1" hangingPunct="1">
              <a:spcBef>
                <a:spcPts val="400"/>
              </a:spcBef>
              <a:buClrTx/>
              <a:buFontTx/>
              <a:buNone/>
            </a:pPr>
            <a:r>
              <a:rPr lang="fr-CH" altLang="fr-FR" sz="1600" b="1"/>
              <a:t>M(arcus) AFR(anius) PROF(essus)</a:t>
            </a:r>
          </a:p>
          <a:p>
            <a:pPr eaLnBrk="1" hangingPunct="1">
              <a:spcBef>
                <a:spcPts val="400"/>
              </a:spcBef>
              <a:buClrTx/>
              <a:buFontTx/>
              <a:buNone/>
            </a:pPr>
            <a:r>
              <a:rPr lang="fr-CH" altLang="fr-FR" sz="1600"/>
              <a:t>Ce personnage est connu comme un des magistrats de la ville, </a:t>
            </a:r>
          </a:p>
          <a:p>
            <a:pPr eaLnBrk="1" hangingPunct="1">
              <a:spcBef>
                <a:spcPts val="400"/>
              </a:spcBef>
              <a:buClrTx/>
              <a:buFontTx/>
              <a:buNone/>
            </a:pPr>
            <a:r>
              <a:rPr lang="fr-CH" altLang="fr-FR" sz="1600"/>
              <a:t>il s’agissait du riche exploitant d’un tuilerie</a:t>
            </a:r>
          </a:p>
        </p:txBody>
      </p:sp>
      <p:sp>
        <p:nvSpPr>
          <p:cNvPr id="38915" name="Text Box 2"/>
          <p:cNvSpPr txBox="1"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CH" altLang="fr-FR" sz="4400"/>
              <a:t>« Suisse » romaine : </a:t>
            </a:r>
            <a:r>
              <a:rPr lang="fr-CH" altLang="fr-FR" sz="2400"/>
              <a:t>divers supports</a:t>
            </a:r>
          </a:p>
        </p:txBody>
      </p:sp>
      <p:pic>
        <p:nvPicPr>
          <p:cNvPr id="389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828800"/>
            <a:ext cx="4203700" cy="265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1"/>
          <p:cNvSpPr txBox="1">
            <a:spLocks noChangeArrowheads="1"/>
          </p:cNvSpPr>
          <p:nvPr/>
        </p:nvSpPr>
        <p:spPr bwMode="auto">
          <a:xfrm>
            <a:off x="3733800" y="1600200"/>
            <a:ext cx="47244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34963" eaLnBrk="0" hangingPunct="0">
              <a:spcBef>
                <a:spcPts val="8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400"/>
              </a:spcBef>
              <a:buClrTx/>
              <a:buFontTx/>
              <a:buNone/>
            </a:pPr>
            <a:r>
              <a:rPr lang="fr-CH" altLang="fr-FR" sz="1600"/>
              <a:t>Bagues offertes en gages d’amour.</a:t>
            </a:r>
          </a:p>
          <a:p>
            <a:pPr eaLnBrk="1" hangingPunct="1">
              <a:spcBef>
                <a:spcPts val="400"/>
              </a:spcBef>
              <a:buClrTx/>
              <a:buFontTx/>
              <a:buNone/>
            </a:pPr>
            <a:r>
              <a:rPr lang="fr-CH" altLang="fr-FR" sz="1600"/>
              <a:t>Argent, bronze doré, bronze.  Avenches.</a:t>
            </a:r>
          </a:p>
          <a:p>
            <a:pPr eaLnBrk="1" hangingPunct="1">
              <a:spcBef>
                <a:spcPts val="400"/>
              </a:spcBef>
              <a:buClrTx/>
              <a:buFontTx/>
              <a:buNone/>
            </a:pPr>
            <a:endParaRPr lang="fr-CH" altLang="fr-FR" sz="1600"/>
          </a:p>
          <a:p>
            <a:pPr eaLnBrk="1" hangingPunct="1">
              <a:spcBef>
                <a:spcPts val="400"/>
              </a:spcBef>
              <a:buClrTx/>
              <a:buFontTx/>
              <a:buNone/>
            </a:pPr>
            <a:r>
              <a:rPr lang="fr-CH" altLang="fr-FR" sz="1600" b="1"/>
              <a:t>DULCIS	       </a:t>
            </a:r>
            <a:r>
              <a:rPr lang="fr-CH" altLang="fr-FR" sz="1600"/>
              <a:t>littéralement « mon doux / ma douce »</a:t>
            </a:r>
          </a:p>
          <a:p>
            <a:pPr eaLnBrk="1" hangingPunct="1">
              <a:spcBef>
                <a:spcPts val="400"/>
              </a:spcBef>
              <a:buClrTx/>
              <a:buFontTx/>
              <a:buNone/>
            </a:pPr>
            <a:endParaRPr lang="fr-CH" altLang="fr-FR" sz="1600"/>
          </a:p>
          <a:p>
            <a:pPr eaLnBrk="1" hangingPunct="1">
              <a:spcBef>
                <a:spcPts val="400"/>
              </a:spcBef>
              <a:buClrTx/>
              <a:buFontTx/>
              <a:buNone/>
            </a:pPr>
            <a:endParaRPr lang="fr-CH" altLang="fr-FR" sz="1600"/>
          </a:p>
          <a:p>
            <a:pPr eaLnBrk="1" hangingPunct="1">
              <a:spcBef>
                <a:spcPts val="400"/>
              </a:spcBef>
              <a:buClrTx/>
              <a:buFontTx/>
              <a:buNone/>
            </a:pPr>
            <a:endParaRPr lang="fr-CH" altLang="fr-FR" sz="1600"/>
          </a:p>
          <a:p>
            <a:pPr eaLnBrk="1" hangingPunct="1">
              <a:spcBef>
                <a:spcPts val="400"/>
              </a:spcBef>
              <a:buClrTx/>
              <a:buFontTx/>
              <a:buNone/>
            </a:pPr>
            <a:r>
              <a:rPr lang="fr-CH" altLang="fr-FR" sz="1600" b="1"/>
              <a:t>VIVE	     </a:t>
            </a:r>
            <a:r>
              <a:rPr lang="fr-CH" altLang="fr-FR" sz="1600"/>
              <a:t>« Vis une (longue) vie »</a:t>
            </a:r>
          </a:p>
          <a:p>
            <a:pPr eaLnBrk="1" hangingPunct="1">
              <a:spcBef>
                <a:spcPts val="400"/>
              </a:spcBef>
              <a:buClrTx/>
              <a:buFontTx/>
              <a:buNone/>
            </a:pPr>
            <a:r>
              <a:rPr lang="fr-CH" altLang="fr-FR" sz="1600" b="1"/>
              <a:t>VITA</a:t>
            </a:r>
          </a:p>
          <a:p>
            <a:pPr eaLnBrk="1" hangingPunct="1">
              <a:spcBef>
                <a:spcPts val="400"/>
              </a:spcBef>
              <a:buClrTx/>
              <a:buFontTx/>
              <a:buNone/>
            </a:pPr>
            <a:endParaRPr lang="fr-CH" altLang="fr-FR" sz="1600" b="1"/>
          </a:p>
          <a:p>
            <a:pPr eaLnBrk="1" hangingPunct="1">
              <a:spcBef>
                <a:spcPts val="400"/>
              </a:spcBef>
              <a:buClrTx/>
              <a:buFontTx/>
              <a:buNone/>
            </a:pPr>
            <a:endParaRPr lang="fr-CH" altLang="fr-FR" sz="1600"/>
          </a:p>
          <a:p>
            <a:pPr eaLnBrk="1" hangingPunct="1">
              <a:spcBef>
                <a:spcPts val="400"/>
              </a:spcBef>
              <a:buClrTx/>
              <a:buFontTx/>
              <a:buNone/>
            </a:pPr>
            <a:endParaRPr lang="fr-CH" altLang="fr-FR" sz="1600"/>
          </a:p>
          <a:p>
            <a:pPr eaLnBrk="1" hangingPunct="1">
              <a:spcBef>
                <a:spcPts val="400"/>
              </a:spcBef>
              <a:buClrTx/>
              <a:buFontTx/>
              <a:buNone/>
            </a:pPr>
            <a:endParaRPr lang="fr-CH" altLang="fr-FR" sz="1600"/>
          </a:p>
          <a:p>
            <a:pPr eaLnBrk="1" hangingPunct="1">
              <a:spcBef>
                <a:spcPts val="400"/>
              </a:spcBef>
              <a:buClrTx/>
              <a:buFontTx/>
              <a:buNone/>
            </a:pPr>
            <a:r>
              <a:rPr lang="fr-CH" altLang="fr-FR" sz="1600" b="1"/>
              <a:t>DULCISSIME </a:t>
            </a:r>
            <a:r>
              <a:rPr lang="fr-CH" altLang="fr-FR" sz="1600"/>
              <a:t>« mon  très doux / ma très douce »</a:t>
            </a:r>
          </a:p>
        </p:txBody>
      </p:sp>
      <p:sp>
        <p:nvSpPr>
          <p:cNvPr id="39939" name="Text Box 2"/>
          <p:cNvSpPr txBox="1"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CH" altLang="fr-FR" sz="4400"/>
              <a:t>« Suisse » romaine : </a:t>
            </a:r>
            <a:r>
              <a:rPr lang="fr-CH" altLang="fr-FR" sz="2400"/>
              <a:t>divers supports</a:t>
            </a:r>
          </a:p>
        </p:txBody>
      </p:sp>
      <p:pic>
        <p:nvPicPr>
          <p:cNvPr id="3994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86000"/>
            <a:ext cx="2957513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1"/>
          <p:cNvSpPr txBox="1">
            <a:spLocks noChangeArrowheads="1"/>
          </p:cNvSpPr>
          <p:nvPr/>
        </p:nvSpPr>
        <p:spPr bwMode="auto">
          <a:xfrm>
            <a:off x="685800" y="3886200"/>
            <a:ext cx="77724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34963" eaLnBrk="0" hangingPunct="0">
              <a:spcBef>
                <a:spcPts val="8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400"/>
              </a:spcBef>
              <a:buClrTx/>
              <a:buFontTx/>
              <a:buNone/>
            </a:pPr>
            <a:r>
              <a:rPr lang="fr-CH" altLang="fr-FR" sz="1600"/>
              <a:t>Inscription en cursive, sur une plaque de plomb, trouvée dans un tombeau à Avenches.</a:t>
            </a:r>
          </a:p>
          <a:p>
            <a:pPr eaLnBrk="1" hangingPunct="1">
              <a:lnSpc>
                <a:spcPct val="90000"/>
              </a:lnSpc>
              <a:spcBef>
                <a:spcPts val="400"/>
              </a:spcBef>
              <a:buClrTx/>
              <a:buFontTx/>
              <a:buNone/>
            </a:pPr>
            <a:r>
              <a:rPr lang="fr-CH" altLang="fr-FR" sz="1600"/>
              <a:t>Le texte se lit de droite à gauche : </a:t>
            </a:r>
          </a:p>
          <a:p>
            <a:pPr eaLnBrk="1" hangingPunct="1">
              <a:lnSpc>
                <a:spcPct val="90000"/>
              </a:lnSpc>
              <a:spcBef>
                <a:spcPts val="400"/>
              </a:spcBef>
              <a:buClrTx/>
              <a:buFontTx/>
              <a:buNone/>
            </a:pPr>
            <a:r>
              <a:rPr lang="fr-FR" altLang="fr-FR" sz="1600">
                <a:latin typeface="Arial" panose="020B0604020202020204" pitchFamily="34" charset="0"/>
              </a:rPr>
              <a:t>MARIVS CINNE SVVS</a:t>
            </a:r>
            <a:r>
              <a:rPr lang="fr-FR" altLang="fr-FR" sz="1600"/>
              <a:t> </a:t>
            </a:r>
          </a:p>
          <a:p>
            <a:pPr eaLnBrk="1" hangingPunct="1">
              <a:lnSpc>
                <a:spcPct val="90000"/>
              </a:lnSpc>
              <a:spcBef>
                <a:spcPts val="400"/>
              </a:spcBef>
              <a:buClrTx/>
              <a:buFontTx/>
              <a:buNone/>
            </a:pPr>
            <a:r>
              <a:rPr lang="fr-FR" altLang="fr-FR" sz="1600">
                <a:latin typeface="Arial" panose="020B0604020202020204" pitchFamily="34" charset="0"/>
              </a:rPr>
              <a:t>ET EVM QI EXIN</a:t>
            </a:r>
            <a:r>
              <a:rPr lang="fr-FR" altLang="fr-FR" sz="1600"/>
              <a:t> </a:t>
            </a:r>
          </a:p>
          <a:p>
            <a:pPr eaLnBrk="1" hangingPunct="1">
              <a:lnSpc>
                <a:spcPct val="90000"/>
              </a:lnSpc>
              <a:spcBef>
                <a:spcPts val="400"/>
              </a:spcBef>
              <a:buClrTx/>
              <a:buFontTx/>
              <a:buNone/>
            </a:pPr>
            <a:r>
              <a:rPr lang="fr-FR" altLang="fr-FR" sz="1600">
                <a:latin typeface="Arial" panose="020B0604020202020204" pitchFamily="34" charset="0"/>
              </a:rPr>
              <a:t>COCILIAVIT AEQVA</a:t>
            </a:r>
            <a:r>
              <a:rPr lang="fr-FR" altLang="fr-FR" sz="1600"/>
              <a:t> </a:t>
            </a:r>
          </a:p>
          <a:p>
            <a:pPr eaLnBrk="1" hangingPunct="1">
              <a:lnSpc>
                <a:spcPct val="90000"/>
              </a:lnSpc>
              <a:spcBef>
                <a:spcPts val="400"/>
              </a:spcBef>
              <a:buClrTx/>
              <a:buFontTx/>
              <a:buNone/>
            </a:pPr>
            <a:r>
              <a:rPr lang="fr-FR" altLang="fr-FR" sz="1600">
                <a:latin typeface="Arial" panose="020B0604020202020204" pitchFamily="34" charset="0"/>
              </a:rPr>
              <a:t>A VITA</a:t>
            </a:r>
            <a:r>
              <a:rPr lang="fr-FR" altLang="fr-FR" sz="1600"/>
              <a:t> </a:t>
            </a:r>
          </a:p>
          <a:p>
            <a:pPr eaLnBrk="1" hangingPunct="1">
              <a:lnSpc>
                <a:spcPct val="90000"/>
              </a:lnSpc>
              <a:spcBef>
                <a:spcPts val="400"/>
              </a:spcBef>
              <a:buClrTx/>
              <a:buFontTx/>
              <a:buNone/>
            </a:pPr>
            <a:r>
              <a:rPr lang="fr-CH" altLang="fr-FR" sz="1600"/>
              <a:t>Il s’agit d’ un exemple rare de tablette de malédiction, destinée à jeter un mauvais sort sur une personne qui a trahi son amoureux, ainsi que sur celui avec lequel elle l’a trahi.</a:t>
            </a:r>
          </a:p>
        </p:txBody>
      </p:sp>
      <p:sp>
        <p:nvSpPr>
          <p:cNvPr id="40963" name="Text Box 2"/>
          <p:cNvSpPr txBox="1"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CH" altLang="fr-FR" sz="4400"/>
              <a:t>« Suisse » romaine : </a:t>
            </a:r>
            <a:r>
              <a:rPr lang="fr-CH" altLang="fr-FR" sz="2400"/>
              <a:t>divers supports</a:t>
            </a:r>
          </a:p>
        </p:txBody>
      </p:sp>
      <p:pic>
        <p:nvPicPr>
          <p:cNvPr id="4096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524000"/>
            <a:ext cx="3173413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73200"/>
            <a:ext cx="3581400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"/>
          <p:cNvSpPr txBox="1"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CH" altLang="fr-FR" sz="4400"/>
              <a:t>Mésopotamie : cunéiforme</a:t>
            </a:r>
          </a:p>
        </p:txBody>
      </p:sp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533400" y="4267200"/>
            <a:ext cx="83058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34963" eaLnBrk="0" hangingPunct="0">
              <a:spcBef>
                <a:spcPts val="8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750"/>
              </a:spcBef>
              <a:buClrTx/>
              <a:buFontTx/>
              <a:buNone/>
            </a:pPr>
            <a:r>
              <a:rPr lang="fr-FR" altLang="fr-FR" sz="2400"/>
              <a:t>Dessin d'un calame de roseau à extrémité triangulaire plate.</a:t>
            </a:r>
            <a:r>
              <a:rPr lang="fr-FR" altLang="fr-FR" sz="2800"/>
              <a:t> </a:t>
            </a:r>
          </a:p>
        </p:txBody>
      </p:sp>
      <p:pic>
        <p:nvPicPr>
          <p:cNvPr id="512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057400"/>
            <a:ext cx="3581400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1"/>
          <p:cNvSpPr txBox="1">
            <a:spLocks noChangeArrowheads="1"/>
          </p:cNvSpPr>
          <p:nvPr/>
        </p:nvSpPr>
        <p:spPr bwMode="auto">
          <a:xfrm>
            <a:off x="685800" y="463550"/>
            <a:ext cx="7772400" cy="143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CH" altLang="fr-FR" sz="4400"/>
              <a:t>Celtes </a:t>
            </a:r>
            <a:br>
              <a:rPr lang="fr-CH" altLang="fr-FR" sz="4400"/>
            </a:br>
            <a:endParaRPr lang="fr-CH" altLang="fr-FR" sz="4400"/>
          </a:p>
        </p:txBody>
      </p:sp>
      <p:sp>
        <p:nvSpPr>
          <p:cNvPr id="41987" name="Text Box 2"/>
          <p:cNvSpPr txBox="1">
            <a:spLocks noChangeArrowheads="1"/>
          </p:cNvSpPr>
          <p:nvPr/>
        </p:nvSpPr>
        <p:spPr bwMode="auto">
          <a:xfrm>
            <a:off x="685800" y="1981200"/>
            <a:ext cx="77724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34963" eaLnBrk="0" hangingPunct="0">
              <a:spcBef>
                <a:spcPts val="8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fr-FR" altLang="fr-FR" sz="1600">
                <a:cs typeface="Times New Roman" panose="02020603050405020304" pitchFamily="18" charset="0"/>
              </a:rPr>
              <a:t>Inscription en alphabet de Lugano sur une pierre tombale découverte à Mezzovico en Suisse. L'archaïsme de l'écriture permet de dater le texte du 5e-4</a:t>
            </a:r>
            <a:r>
              <a:rPr lang="fr-CH" altLang="fr-FR" sz="1600">
                <a:cs typeface="Times New Roman" panose="02020603050405020304" pitchFamily="18" charset="0"/>
              </a:rPr>
              <a:t>e</a:t>
            </a:r>
            <a:r>
              <a:rPr lang="fr-FR" altLang="fr-FR" sz="1600">
                <a:cs typeface="Times New Roman" panose="02020603050405020304" pitchFamily="18" charset="0"/>
              </a:rPr>
              <a:t> siècle avant J.-C.</a:t>
            </a:r>
            <a:r>
              <a:rPr lang="fr-FR" altLang="fr-FR"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1988" name="Rectangle 3"/>
          <p:cNvSpPr>
            <a:spLocks noChangeArrowheads="1"/>
          </p:cNvSpPr>
          <p:nvPr/>
        </p:nvSpPr>
        <p:spPr bwMode="auto">
          <a:xfrm>
            <a:off x="0" y="3154363"/>
            <a:ext cx="91440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 altLang="fr-FR"/>
          </a:p>
        </p:txBody>
      </p:sp>
      <p:pic>
        <p:nvPicPr>
          <p:cNvPr id="4198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352800"/>
            <a:ext cx="166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99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25" y="3343275"/>
            <a:ext cx="166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41991" name="Group 6"/>
          <p:cNvGrpSpPr>
            <a:grpSpLocks/>
          </p:cNvGrpSpPr>
          <p:nvPr/>
        </p:nvGrpSpPr>
        <p:grpSpPr bwMode="auto">
          <a:xfrm>
            <a:off x="4572000" y="3352800"/>
            <a:ext cx="636588" cy="449263"/>
            <a:chOff x="2880" y="2112"/>
            <a:chExt cx="401" cy="283"/>
          </a:xfrm>
        </p:grpSpPr>
        <p:pic>
          <p:nvPicPr>
            <p:cNvPr id="42011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2112"/>
              <a:ext cx="47" cy="2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42012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4" y="2112"/>
              <a:ext cx="87" cy="2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42013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9" y="2112"/>
              <a:ext cx="67" cy="2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42014" name="Picture 1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5" y="2112"/>
              <a:ext cx="86" cy="2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41992" name="Group 11"/>
          <p:cNvGrpSpPr>
            <a:grpSpLocks/>
          </p:cNvGrpSpPr>
          <p:nvPr/>
        </p:nvGrpSpPr>
        <p:grpSpPr bwMode="auto">
          <a:xfrm>
            <a:off x="5638800" y="3352800"/>
            <a:ext cx="1196975" cy="449263"/>
            <a:chOff x="3552" y="2112"/>
            <a:chExt cx="754" cy="283"/>
          </a:xfrm>
        </p:grpSpPr>
        <p:pic>
          <p:nvPicPr>
            <p:cNvPr id="42003" name="Picture 1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7" y="2112"/>
              <a:ext cx="100" cy="2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42004" name="Picture 1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8" y="2112"/>
              <a:ext cx="87" cy="2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42005" name="Picture 1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2112"/>
              <a:ext cx="86" cy="2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42006" name="Picture 1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6" y="2112"/>
              <a:ext cx="67" cy="2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42007" name="Picture 1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1" y="2112"/>
              <a:ext cx="60" cy="2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42008" name="Picture 17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5" y="2112"/>
              <a:ext cx="21" cy="2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42009" name="Picture 1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3" y="2112"/>
              <a:ext cx="67" cy="2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42010" name="Picture 19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6" y="2112"/>
              <a:ext cx="21" cy="2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41993" name="Text Box 20"/>
          <p:cNvSpPr txBox="1">
            <a:spLocks noChangeArrowheads="1"/>
          </p:cNvSpPr>
          <p:nvPr/>
        </p:nvSpPr>
        <p:spPr bwMode="auto">
          <a:xfrm>
            <a:off x="990600" y="4343400"/>
            <a:ext cx="64008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6688" algn="l"/>
                <a:tab pos="10779125" algn="l"/>
                <a:tab pos="1078071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6688" algn="l"/>
                <a:tab pos="10779125" algn="l"/>
                <a:tab pos="1078071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6688" algn="l"/>
                <a:tab pos="10779125" algn="l"/>
                <a:tab pos="1078071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668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668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668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668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668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668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500"/>
              </a:spcBef>
              <a:buClrTx/>
              <a:buFontTx/>
              <a:buNone/>
            </a:pPr>
            <a:r>
              <a:rPr lang="fr-CH" altLang="fr-FR" sz="2400"/>
              <a:t>Lecture : 	</a:t>
            </a:r>
            <a:r>
              <a:rPr lang="fr-FR" altLang="fr-FR" sz="2400"/>
              <a:t>kuasoni : pala : tel/rialui </a:t>
            </a:r>
          </a:p>
          <a:p>
            <a:pPr eaLnBrk="1" hangingPunct="1">
              <a:spcBef>
                <a:spcPts val="1500"/>
              </a:spcBef>
              <a:buClrTx/>
              <a:buFontTx/>
              <a:buNone/>
            </a:pPr>
            <a:r>
              <a:rPr lang="fr-CH" altLang="fr-FR" sz="2400"/>
              <a:t>Traduction : 	</a:t>
            </a:r>
            <a:r>
              <a:rPr lang="fr-FR" altLang="fr-FR" sz="2400"/>
              <a:t>Tombe de Cuasonos</a:t>
            </a:r>
            <a:r>
              <a:rPr lang="fr-CH" altLang="fr-FR" sz="2400"/>
              <a:t>,</a:t>
            </a:r>
            <a:r>
              <a:rPr lang="fr-FR" altLang="fr-FR" sz="2400"/>
              <a:t> fils de Terios </a:t>
            </a:r>
          </a:p>
        </p:txBody>
      </p:sp>
      <p:sp>
        <p:nvSpPr>
          <p:cNvPr id="41994" name="Text Box 21"/>
          <p:cNvSpPr txBox="1">
            <a:spLocks noChangeArrowheads="1"/>
          </p:cNvSpPr>
          <p:nvPr/>
        </p:nvSpPr>
        <p:spPr bwMode="auto">
          <a:xfrm>
            <a:off x="1600200" y="1219200"/>
            <a:ext cx="69342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ts val="1500"/>
              </a:spcBef>
              <a:buClrTx/>
              <a:buFontTx/>
              <a:buNone/>
            </a:pPr>
            <a:r>
              <a:rPr lang="fr-CH" altLang="fr-FR" sz="2400"/>
              <a:t>Ecriture lépontique ou alphabet de Lugano</a:t>
            </a:r>
          </a:p>
        </p:txBody>
      </p:sp>
      <p:sp>
        <p:nvSpPr>
          <p:cNvPr id="41995" name="Rectangle 22"/>
          <p:cNvSpPr>
            <a:spLocks noChangeArrowheads="1"/>
          </p:cNvSpPr>
          <p:nvPr/>
        </p:nvSpPr>
        <p:spPr bwMode="auto">
          <a:xfrm>
            <a:off x="4552950" y="3352800"/>
            <a:ext cx="9144000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 altLang="fr-FR"/>
          </a:p>
        </p:txBody>
      </p:sp>
      <p:grpSp>
        <p:nvGrpSpPr>
          <p:cNvPr id="41996" name="Group 23"/>
          <p:cNvGrpSpPr>
            <a:grpSpLocks/>
          </p:cNvGrpSpPr>
          <p:nvPr/>
        </p:nvGrpSpPr>
        <p:grpSpPr bwMode="auto">
          <a:xfrm>
            <a:off x="3276600" y="3343275"/>
            <a:ext cx="1020763" cy="458788"/>
            <a:chOff x="2064" y="2106"/>
            <a:chExt cx="643" cy="289"/>
          </a:xfrm>
        </p:grpSpPr>
        <p:pic>
          <p:nvPicPr>
            <p:cNvPr id="41997" name="Picture 24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2112"/>
              <a:ext cx="139" cy="2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41998" name="Picture 25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8" y="2106"/>
              <a:ext cx="54" cy="2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41999" name="Picture 26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5" y="2106"/>
              <a:ext cx="80" cy="2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42000" name="Picture 2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3" y="2106"/>
              <a:ext cx="87" cy="2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42001" name="Picture 2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" y="2106"/>
              <a:ext cx="100" cy="2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42002" name="Picture 29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4" y="2112"/>
              <a:ext cx="43" cy="2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1"/>
          <p:cNvSpPr txBox="1">
            <a:spLocks noChangeArrowheads="1"/>
          </p:cNvSpPr>
          <p:nvPr/>
        </p:nvSpPr>
        <p:spPr bwMode="auto">
          <a:xfrm>
            <a:off x="685800" y="465138"/>
            <a:ext cx="77724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CH" altLang="fr-FR" sz="4400"/>
              <a:t>Celtes </a:t>
            </a:r>
            <a:br>
              <a:rPr lang="fr-CH" altLang="fr-FR" sz="4400"/>
            </a:br>
            <a:endParaRPr lang="fr-CH" altLang="fr-FR" sz="4400"/>
          </a:p>
        </p:txBody>
      </p:sp>
      <p:sp>
        <p:nvSpPr>
          <p:cNvPr id="43011" name="Text Box 2"/>
          <p:cNvSpPr txBox="1">
            <a:spLocks noChangeArrowheads="1"/>
          </p:cNvSpPr>
          <p:nvPr/>
        </p:nvSpPr>
        <p:spPr bwMode="auto">
          <a:xfrm>
            <a:off x="1600200" y="1219200"/>
            <a:ext cx="69342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ts val="1500"/>
              </a:spcBef>
              <a:buClrTx/>
              <a:buFontTx/>
              <a:buNone/>
            </a:pPr>
            <a:r>
              <a:rPr lang="fr-CH" altLang="fr-FR" sz="2400"/>
              <a:t>Ecriture lépontique ou alphabet de Lugano</a:t>
            </a:r>
          </a:p>
          <a:p>
            <a:pPr algn="ctr" eaLnBrk="1" hangingPunct="1">
              <a:spcBef>
                <a:spcPts val="1500"/>
              </a:spcBef>
              <a:buClrTx/>
              <a:buFontTx/>
              <a:buNone/>
            </a:pPr>
            <a:r>
              <a:rPr lang="fr-CH" altLang="fr-FR" sz="2400"/>
              <a:t>sur une monnaie helvète ou ubère (Vaud ou Valais)</a:t>
            </a:r>
          </a:p>
        </p:txBody>
      </p:sp>
      <p:sp>
        <p:nvSpPr>
          <p:cNvPr id="43012" name="Rectangle 3"/>
          <p:cNvSpPr>
            <a:spLocks noChangeArrowheads="1"/>
          </p:cNvSpPr>
          <p:nvPr/>
        </p:nvSpPr>
        <p:spPr bwMode="auto">
          <a:xfrm>
            <a:off x="3500438" y="2895600"/>
            <a:ext cx="9144000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 altLang="fr-FR"/>
          </a:p>
        </p:txBody>
      </p:sp>
      <p:sp>
        <p:nvSpPr>
          <p:cNvPr id="43013" name="Text Box 4"/>
          <p:cNvSpPr txBox="1">
            <a:spLocks noChangeArrowheads="1"/>
          </p:cNvSpPr>
          <p:nvPr/>
        </p:nvSpPr>
        <p:spPr bwMode="auto">
          <a:xfrm>
            <a:off x="1524000" y="5105400"/>
            <a:ext cx="5867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ts val="1000"/>
              </a:spcBef>
              <a:buClrTx/>
              <a:buFontTx/>
              <a:buNone/>
            </a:pPr>
            <a:r>
              <a:rPr lang="fr-CH" altLang="fr-FR" sz="1600"/>
              <a:t>Statère d’or, 2e à 1er siècle avant J.-C.</a:t>
            </a:r>
          </a:p>
        </p:txBody>
      </p:sp>
      <p:sp>
        <p:nvSpPr>
          <p:cNvPr id="43014" name="Rectangle 5"/>
          <p:cNvSpPr>
            <a:spLocks noChangeArrowheads="1"/>
          </p:cNvSpPr>
          <p:nvPr/>
        </p:nvSpPr>
        <p:spPr bwMode="auto">
          <a:xfrm>
            <a:off x="1695450" y="1905000"/>
            <a:ext cx="9144000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 altLang="fr-FR"/>
          </a:p>
        </p:txBody>
      </p:sp>
      <p:graphicFrame>
        <p:nvGraphicFramePr>
          <p:cNvPr id="43015" name="Object 6"/>
          <p:cNvGraphicFramePr>
            <a:graphicFrameLocks noChangeAspect="1"/>
          </p:cNvGraphicFramePr>
          <p:nvPr/>
        </p:nvGraphicFramePr>
        <p:xfrm>
          <a:off x="2286000" y="2438400"/>
          <a:ext cx="4857750" cy="2573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16" r:id="rId4" imgW="10240804" imgH="5420482" progId="">
                  <p:embed/>
                </p:oleObj>
              </mc:Choice>
              <mc:Fallback>
                <p:oleObj r:id="rId4" imgW="10240804" imgH="5420482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2438400"/>
                        <a:ext cx="4857750" cy="2573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1"/>
          <p:cNvSpPr txBox="1">
            <a:spLocks noChangeArrowheads="1"/>
          </p:cNvSpPr>
          <p:nvPr/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CH" altLang="fr-FR" sz="4400"/>
              <a:t>Celtes </a:t>
            </a:r>
          </a:p>
        </p:txBody>
      </p:sp>
      <p:pic>
        <p:nvPicPr>
          <p:cNvPr id="4403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788" y="-1401763"/>
            <a:ext cx="152400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403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788" y="-669925"/>
            <a:ext cx="10477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403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788" y="8843963"/>
            <a:ext cx="1524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44038" name="Group 5"/>
          <p:cNvGrpSpPr>
            <a:grpSpLocks/>
          </p:cNvGrpSpPr>
          <p:nvPr/>
        </p:nvGrpSpPr>
        <p:grpSpPr bwMode="auto">
          <a:xfrm>
            <a:off x="3200400" y="1752600"/>
            <a:ext cx="3116263" cy="2963863"/>
            <a:chOff x="2016" y="1104"/>
            <a:chExt cx="1963" cy="1867"/>
          </a:xfrm>
        </p:grpSpPr>
        <p:grpSp>
          <p:nvGrpSpPr>
            <p:cNvPr id="44042" name="Group 6"/>
            <p:cNvGrpSpPr>
              <a:grpSpLocks/>
            </p:cNvGrpSpPr>
            <p:nvPr/>
          </p:nvGrpSpPr>
          <p:grpSpPr bwMode="auto">
            <a:xfrm>
              <a:off x="2016" y="1104"/>
              <a:ext cx="1963" cy="1867"/>
              <a:chOff x="2016" y="1104"/>
              <a:chExt cx="1963" cy="1867"/>
            </a:xfrm>
          </p:grpSpPr>
          <p:grpSp>
            <p:nvGrpSpPr>
              <p:cNvPr id="44044" name="Group 7"/>
              <p:cNvGrpSpPr>
                <a:grpSpLocks/>
              </p:cNvGrpSpPr>
              <p:nvPr/>
            </p:nvGrpSpPr>
            <p:grpSpPr bwMode="auto">
              <a:xfrm>
                <a:off x="2016" y="1104"/>
                <a:ext cx="1963" cy="1867"/>
                <a:chOff x="2016" y="1104"/>
                <a:chExt cx="1963" cy="1867"/>
              </a:xfrm>
            </p:grpSpPr>
            <p:grpSp>
              <p:nvGrpSpPr>
                <p:cNvPr id="44047" name="Group 8"/>
                <p:cNvGrpSpPr>
                  <a:grpSpLocks/>
                </p:cNvGrpSpPr>
                <p:nvPr/>
              </p:nvGrpSpPr>
              <p:grpSpPr bwMode="auto">
                <a:xfrm>
                  <a:off x="2016" y="1104"/>
                  <a:ext cx="1963" cy="1867"/>
                  <a:chOff x="2016" y="1104"/>
                  <a:chExt cx="1963" cy="1867"/>
                </a:xfrm>
              </p:grpSpPr>
              <p:pic>
                <p:nvPicPr>
                  <p:cNvPr id="44049" name="Picture 9"/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880" y="1536"/>
                    <a:ext cx="91" cy="9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/>
                          <a:stretch>
                            <a:fillRect/>
                          </a:stretch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44050" name="Picture 10"/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928" y="1920"/>
                    <a:ext cx="73" cy="9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/>
                          <a:srcRect/>
                          <a:stretch>
                            <a:fillRect/>
                          </a:stretch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  <p:grpSp>
                <p:nvGrpSpPr>
                  <p:cNvPr id="44051" name="Group 11"/>
                  <p:cNvGrpSpPr>
                    <a:grpSpLocks/>
                  </p:cNvGrpSpPr>
                  <p:nvPr/>
                </p:nvGrpSpPr>
                <p:grpSpPr bwMode="auto">
                  <a:xfrm>
                    <a:off x="2016" y="1104"/>
                    <a:ext cx="1963" cy="1867"/>
                    <a:chOff x="2016" y="1104"/>
                    <a:chExt cx="1963" cy="1867"/>
                  </a:xfrm>
                </p:grpSpPr>
                <p:pic>
                  <p:nvPicPr>
                    <p:cNvPr id="44052" name="Picture 1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792" y="1200"/>
                      <a:ext cx="67" cy="9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blipFill dpi="0" rotWithShape="0">
                            <a:blip/>
                            <a:srcRect/>
                            <a:stretch>
                              <a:fillRect/>
                            </a:stretch>
                          </a:blip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44053" name="Picture 1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400" y="1536"/>
                      <a:ext cx="79" cy="9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blipFill dpi="0" rotWithShape="0">
                            <a:blip/>
                            <a:srcRect/>
                            <a:stretch>
                              <a:fillRect/>
                            </a:stretch>
                          </a:blip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44054" name="Picture 1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792" y="1584"/>
                      <a:ext cx="43" cy="9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blipFill dpi="0" rotWithShape="0">
                            <a:blip/>
                            <a:srcRect/>
                            <a:stretch>
                              <a:fillRect/>
                            </a:stretch>
                          </a:blip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44055" name="Picture 15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400" y="1920"/>
                      <a:ext cx="91" cy="9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blipFill dpi="0" rotWithShape="0">
                            <a:blip/>
                            <a:srcRect/>
                            <a:stretch>
                              <a:fillRect/>
                            </a:stretch>
                          </a:blip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44056" name="Picture 16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744" y="1968"/>
                      <a:ext cx="91" cy="9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blipFill dpi="0" rotWithShape="0">
                            <a:blip/>
                            <a:srcRect/>
                            <a:stretch>
                              <a:fillRect/>
                            </a:stretch>
                          </a:blip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44057" name="Picture 17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448" y="2304"/>
                      <a:ext cx="19" cy="9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blipFill dpi="0" rotWithShape="0">
                            <a:blip/>
                            <a:srcRect/>
                            <a:stretch>
                              <a:fillRect/>
                            </a:stretch>
                          </a:blip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44058" name="Picture 18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928" y="2304"/>
                      <a:ext cx="55" cy="9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blipFill dpi="0" rotWithShape="0">
                            <a:blip/>
                            <a:srcRect/>
                            <a:stretch>
                              <a:fillRect/>
                            </a:stretch>
                          </a:blip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44059" name="Picture 19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792" y="2304"/>
                      <a:ext cx="79" cy="9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blipFill dpi="0" rotWithShape="0">
                            <a:blip/>
                            <a:srcRect/>
                            <a:stretch>
                              <a:fillRect/>
                            </a:stretch>
                          </a:blip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pic>
                <p:grpSp>
                  <p:nvGrpSpPr>
                    <p:cNvPr id="44060" name="Group 2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016" y="1104"/>
                      <a:ext cx="1963" cy="1867"/>
                      <a:chOff x="2016" y="1104"/>
                      <a:chExt cx="1963" cy="1867"/>
                    </a:xfrm>
                  </p:grpSpPr>
                  <p:grpSp>
                    <p:nvGrpSpPr>
                      <p:cNvPr id="44061" name="Group 2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018" y="1106"/>
                        <a:ext cx="1959" cy="1863"/>
                        <a:chOff x="2018" y="1106"/>
                        <a:chExt cx="1959" cy="1863"/>
                      </a:xfrm>
                    </p:grpSpPr>
                    <p:grpSp>
                      <p:nvGrpSpPr>
                        <p:cNvPr id="44063" name="Group 22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018" y="1106"/>
                          <a:ext cx="265" cy="369"/>
                          <a:chOff x="2018" y="1106"/>
                          <a:chExt cx="265" cy="369"/>
                        </a:xfrm>
                      </p:grpSpPr>
                      <p:sp>
                        <p:nvSpPr>
                          <p:cNvPr id="44151" name="Rectangle 2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041" y="1106"/>
                            <a:ext cx="217" cy="36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lIns="90000" tIns="46800" rIns="90000" bIns="46800"/>
                          <a:lstStyle>
                            <a:lvl1pPr eaLnBrk="0" hangingPunct="0">
                              <a:spcBef>
                                <a:spcPts val="800"/>
                              </a:spcBef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32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1pPr>
                            <a:lvl2pPr eaLnBrk="0" hangingPunct="0">
                              <a:spcBef>
                                <a:spcPts val="700"/>
                              </a:spcBef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8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2pPr>
                            <a:lvl3pPr eaLnBrk="0" hangingPunct="0">
                              <a:spcBef>
                                <a:spcPts val="600"/>
                              </a:spcBef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4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3pPr>
                            <a:lvl4pPr eaLnBrk="0" hangingPunct="0">
                              <a:spcBef>
                                <a:spcPts val="500"/>
                              </a:spcBef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0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4pPr>
                            <a:lvl5pPr eaLnBrk="0" hangingPunct="0">
                              <a:spcBef>
                                <a:spcPts val="500"/>
                              </a:spcBef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0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5pPr>
                            <a:lvl6pPr marL="2514600" indent="-228600" defTabSz="449263" eaLnBrk="0" fontAlgn="base" hangingPunct="0">
                              <a:spcBef>
                                <a:spcPts val="500"/>
                              </a:spcBef>
                              <a:spcAft>
                                <a:spcPct val="0"/>
                              </a:spcAft>
                              <a:buClr>
                                <a:srgbClr val="000000"/>
                              </a:buClr>
                              <a:buSzPct val="100000"/>
                              <a:buFont typeface="Times New Roman" panose="02020603050405020304" pitchFamily="18" charset="0"/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0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6pPr>
                            <a:lvl7pPr marL="2971800" indent="-228600" defTabSz="449263" eaLnBrk="0" fontAlgn="base" hangingPunct="0">
                              <a:spcBef>
                                <a:spcPts val="500"/>
                              </a:spcBef>
                              <a:spcAft>
                                <a:spcPct val="0"/>
                              </a:spcAft>
                              <a:buClr>
                                <a:srgbClr val="000000"/>
                              </a:buClr>
                              <a:buSzPct val="100000"/>
                              <a:buFont typeface="Times New Roman" panose="02020603050405020304" pitchFamily="18" charset="0"/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0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7pPr>
                            <a:lvl8pPr marL="3429000" indent="-228600" defTabSz="449263" eaLnBrk="0" fontAlgn="base" hangingPunct="0">
                              <a:spcBef>
                                <a:spcPts val="500"/>
                              </a:spcBef>
                              <a:spcAft>
                                <a:spcPct val="0"/>
                              </a:spcAft>
                              <a:buClr>
                                <a:srgbClr val="000000"/>
                              </a:buClr>
                              <a:buSzPct val="100000"/>
                              <a:buFont typeface="Times New Roman" panose="02020603050405020304" pitchFamily="18" charset="0"/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0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8pPr>
                            <a:lvl9pPr marL="3886200" indent="-228600" defTabSz="449263" eaLnBrk="0" fontAlgn="base" hangingPunct="0">
                              <a:spcBef>
                                <a:spcPts val="500"/>
                              </a:spcBef>
                              <a:spcAft>
                                <a:spcPct val="0"/>
                              </a:spcAft>
                              <a:buClr>
                                <a:srgbClr val="000000"/>
                              </a:buClr>
                              <a:buSzPct val="100000"/>
                              <a:buFont typeface="Times New Roman" panose="02020603050405020304" pitchFamily="18" charset="0"/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0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9pPr>
                          </a:lstStyle>
                          <a:p>
                            <a:pPr eaLnBrk="1" hangingPunct="1">
                              <a:spcBef>
                                <a:spcPct val="0"/>
                              </a:spcBef>
                              <a:buClrTx/>
                              <a:buFontTx/>
                              <a:buNone/>
                            </a:pPr>
                            <a:r>
                              <a:rPr lang="en-GB" altLang="fr-FR" sz="1800">
                                <a:cs typeface="Times New Roman" panose="02020603050405020304" pitchFamily="18" charset="0"/>
                              </a:rPr>
                              <a:t>A</a:t>
                            </a:r>
                          </a:p>
                          <a:p>
                            <a:pPr eaLnBrk="1" hangingPunct="1">
                              <a:spcBef>
                                <a:spcPct val="0"/>
                              </a:spcBef>
                              <a:buClrTx/>
                              <a:buFontTx/>
                              <a:buNone/>
                            </a:pPr>
                            <a:endParaRPr lang="en-GB" altLang="fr-FR" sz="1800"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sp>
                        <p:nvSpPr>
                          <p:cNvPr id="44152" name="Rectangle 2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018" y="1106"/>
                            <a:ext cx="265" cy="369"/>
                          </a:xfrm>
                          <a:prstGeom prst="rect">
                            <a:avLst/>
                          </a:prstGeom>
                          <a:noFill/>
                          <a:ln w="9360">
                            <a:solidFill>
                              <a:srgbClr val="A0A0A0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fr-CH" altLang="fr-FR"/>
                          </a:p>
                        </p:txBody>
                      </p:sp>
                    </p:grpSp>
                    <p:grpSp>
                      <p:nvGrpSpPr>
                        <p:cNvPr id="44064" name="Group 2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288" y="1106"/>
                          <a:ext cx="265" cy="369"/>
                          <a:chOff x="2288" y="1106"/>
                          <a:chExt cx="265" cy="369"/>
                        </a:xfrm>
                      </p:grpSpPr>
                      <p:sp>
                        <p:nvSpPr>
                          <p:cNvPr id="44149" name="Rectangle 2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311" y="1106"/>
                            <a:ext cx="217" cy="36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fr-CH" altLang="fr-FR"/>
                          </a:p>
                        </p:txBody>
                      </p:sp>
                      <p:sp>
                        <p:nvSpPr>
                          <p:cNvPr id="44150" name="Rectangle 2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288" y="1106"/>
                            <a:ext cx="265" cy="369"/>
                          </a:xfrm>
                          <a:prstGeom prst="rect">
                            <a:avLst/>
                          </a:prstGeom>
                          <a:noFill/>
                          <a:ln w="9360">
                            <a:solidFill>
                              <a:srgbClr val="A0A0A0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fr-CH" altLang="fr-FR"/>
                          </a:p>
                        </p:txBody>
                      </p:sp>
                    </p:grpSp>
                    <p:grpSp>
                      <p:nvGrpSpPr>
                        <p:cNvPr id="44065" name="Group 28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558" y="1106"/>
                          <a:ext cx="265" cy="369"/>
                          <a:chOff x="2558" y="1106"/>
                          <a:chExt cx="265" cy="369"/>
                        </a:xfrm>
                      </p:grpSpPr>
                      <p:sp>
                        <p:nvSpPr>
                          <p:cNvPr id="44147" name="Rectangle 2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582" y="1106"/>
                            <a:ext cx="217" cy="36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lIns="90000" tIns="46800" rIns="90000" bIns="46800"/>
                          <a:lstStyle>
                            <a:lvl1pPr eaLnBrk="0" hangingPunct="0">
                              <a:spcBef>
                                <a:spcPts val="800"/>
                              </a:spcBef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32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1pPr>
                            <a:lvl2pPr eaLnBrk="0" hangingPunct="0">
                              <a:spcBef>
                                <a:spcPts val="700"/>
                              </a:spcBef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8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2pPr>
                            <a:lvl3pPr eaLnBrk="0" hangingPunct="0">
                              <a:spcBef>
                                <a:spcPts val="600"/>
                              </a:spcBef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4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3pPr>
                            <a:lvl4pPr eaLnBrk="0" hangingPunct="0">
                              <a:spcBef>
                                <a:spcPts val="500"/>
                              </a:spcBef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0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4pPr>
                            <a:lvl5pPr eaLnBrk="0" hangingPunct="0">
                              <a:spcBef>
                                <a:spcPts val="500"/>
                              </a:spcBef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0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5pPr>
                            <a:lvl6pPr marL="2514600" indent="-228600" defTabSz="449263" eaLnBrk="0" fontAlgn="base" hangingPunct="0">
                              <a:spcBef>
                                <a:spcPts val="500"/>
                              </a:spcBef>
                              <a:spcAft>
                                <a:spcPct val="0"/>
                              </a:spcAft>
                              <a:buClr>
                                <a:srgbClr val="000000"/>
                              </a:buClr>
                              <a:buSzPct val="100000"/>
                              <a:buFont typeface="Times New Roman" panose="02020603050405020304" pitchFamily="18" charset="0"/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0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6pPr>
                            <a:lvl7pPr marL="2971800" indent="-228600" defTabSz="449263" eaLnBrk="0" fontAlgn="base" hangingPunct="0">
                              <a:spcBef>
                                <a:spcPts val="500"/>
                              </a:spcBef>
                              <a:spcAft>
                                <a:spcPct val="0"/>
                              </a:spcAft>
                              <a:buClr>
                                <a:srgbClr val="000000"/>
                              </a:buClr>
                              <a:buSzPct val="100000"/>
                              <a:buFont typeface="Times New Roman" panose="02020603050405020304" pitchFamily="18" charset="0"/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0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7pPr>
                            <a:lvl8pPr marL="3429000" indent="-228600" defTabSz="449263" eaLnBrk="0" fontAlgn="base" hangingPunct="0">
                              <a:spcBef>
                                <a:spcPts val="500"/>
                              </a:spcBef>
                              <a:spcAft>
                                <a:spcPct val="0"/>
                              </a:spcAft>
                              <a:buClr>
                                <a:srgbClr val="000000"/>
                              </a:buClr>
                              <a:buSzPct val="100000"/>
                              <a:buFont typeface="Times New Roman" panose="02020603050405020304" pitchFamily="18" charset="0"/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0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8pPr>
                            <a:lvl9pPr marL="3886200" indent="-228600" defTabSz="449263" eaLnBrk="0" fontAlgn="base" hangingPunct="0">
                              <a:spcBef>
                                <a:spcPts val="500"/>
                              </a:spcBef>
                              <a:spcAft>
                                <a:spcPct val="0"/>
                              </a:spcAft>
                              <a:buClr>
                                <a:srgbClr val="000000"/>
                              </a:buClr>
                              <a:buSzPct val="100000"/>
                              <a:buFont typeface="Times New Roman" panose="02020603050405020304" pitchFamily="18" charset="0"/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0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9pPr>
                          </a:lstStyle>
                          <a:p>
                            <a:pPr eaLnBrk="1" hangingPunct="1">
                              <a:spcBef>
                                <a:spcPct val="0"/>
                              </a:spcBef>
                              <a:buClrTx/>
                              <a:buFontTx/>
                              <a:buNone/>
                            </a:pPr>
                            <a:r>
                              <a:rPr lang="en-GB" altLang="fr-FR" sz="1800">
                                <a:cs typeface="Times New Roman" panose="02020603050405020304" pitchFamily="18" charset="0"/>
                              </a:rPr>
                              <a:t>L</a:t>
                            </a:r>
                          </a:p>
                          <a:p>
                            <a:pPr eaLnBrk="1" hangingPunct="1">
                              <a:spcBef>
                                <a:spcPct val="0"/>
                              </a:spcBef>
                              <a:buClrTx/>
                              <a:buFontTx/>
                              <a:buNone/>
                            </a:pPr>
                            <a:endParaRPr lang="en-GB" altLang="fr-FR" sz="1800"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sp>
                        <p:nvSpPr>
                          <p:cNvPr id="44148" name="Rectangle 3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558" y="1106"/>
                            <a:ext cx="265" cy="369"/>
                          </a:xfrm>
                          <a:prstGeom prst="rect">
                            <a:avLst/>
                          </a:prstGeom>
                          <a:noFill/>
                          <a:ln w="9360">
                            <a:solidFill>
                              <a:srgbClr val="A0A0A0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fr-CH" altLang="fr-FR"/>
                          </a:p>
                        </p:txBody>
                      </p:sp>
                    </p:grpSp>
                    <p:grpSp>
                      <p:nvGrpSpPr>
                        <p:cNvPr id="44066" name="Group 31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829" y="1106"/>
                          <a:ext cx="265" cy="369"/>
                          <a:chOff x="2829" y="1106"/>
                          <a:chExt cx="265" cy="369"/>
                        </a:xfrm>
                      </p:grpSpPr>
                      <p:sp>
                        <p:nvSpPr>
                          <p:cNvPr id="44145" name="Rectangle 3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852" y="1106"/>
                            <a:ext cx="217" cy="36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fr-CH" altLang="fr-FR"/>
                          </a:p>
                        </p:txBody>
                      </p:sp>
                      <p:sp>
                        <p:nvSpPr>
                          <p:cNvPr id="44146" name="Rectangle 3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829" y="1106"/>
                            <a:ext cx="265" cy="369"/>
                          </a:xfrm>
                          <a:prstGeom prst="rect">
                            <a:avLst/>
                          </a:prstGeom>
                          <a:noFill/>
                          <a:ln w="9360">
                            <a:solidFill>
                              <a:srgbClr val="A0A0A0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fr-CH" altLang="fr-FR"/>
                          </a:p>
                        </p:txBody>
                      </p:sp>
                    </p:grpSp>
                    <p:grpSp>
                      <p:nvGrpSpPr>
                        <p:cNvPr id="44067" name="Group 34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099" y="1106"/>
                          <a:ext cx="607" cy="369"/>
                          <a:chOff x="3099" y="1106"/>
                          <a:chExt cx="607" cy="369"/>
                        </a:xfrm>
                      </p:grpSpPr>
                      <p:sp>
                        <p:nvSpPr>
                          <p:cNvPr id="44143" name="Rectangle 3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123" y="1106"/>
                            <a:ext cx="559" cy="36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lIns="90000" tIns="46800" rIns="90000" bIns="46800"/>
                          <a:lstStyle>
                            <a:lvl1pPr eaLnBrk="0" hangingPunct="0">
                              <a:spcBef>
                                <a:spcPts val="800"/>
                              </a:spcBef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32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1pPr>
                            <a:lvl2pPr eaLnBrk="0" hangingPunct="0">
                              <a:spcBef>
                                <a:spcPts val="700"/>
                              </a:spcBef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8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2pPr>
                            <a:lvl3pPr eaLnBrk="0" hangingPunct="0">
                              <a:spcBef>
                                <a:spcPts val="600"/>
                              </a:spcBef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4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3pPr>
                            <a:lvl4pPr eaLnBrk="0" hangingPunct="0">
                              <a:spcBef>
                                <a:spcPts val="500"/>
                              </a:spcBef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0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4pPr>
                            <a:lvl5pPr eaLnBrk="0" hangingPunct="0">
                              <a:spcBef>
                                <a:spcPts val="500"/>
                              </a:spcBef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0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5pPr>
                            <a:lvl6pPr marL="2514600" indent="-228600" defTabSz="449263" eaLnBrk="0" fontAlgn="base" hangingPunct="0">
                              <a:spcBef>
                                <a:spcPts val="500"/>
                              </a:spcBef>
                              <a:spcAft>
                                <a:spcPct val="0"/>
                              </a:spcAft>
                              <a:buClr>
                                <a:srgbClr val="000000"/>
                              </a:buClr>
                              <a:buSzPct val="100000"/>
                              <a:buFont typeface="Times New Roman" panose="02020603050405020304" pitchFamily="18" charset="0"/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0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6pPr>
                            <a:lvl7pPr marL="2971800" indent="-228600" defTabSz="449263" eaLnBrk="0" fontAlgn="base" hangingPunct="0">
                              <a:spcBef>
                                <a:spcPts val="500"/>
                              </a:spcBef>
                              <a:spcAft>
                                <a:spcPct val="0"/>
                              </a:spcAft>
                              <a:buClr>
                                <a:srgbClr val="000000"/>
                              </a:buClr>
                              <a:buSzPct val="100000"/>
                              <a:buFont typeface="Times New Roman" panose="02020603050405020304" pitchFamily="18" charset="0"/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0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7pPr>
                            <a:lvl8pPr marL="3429000" indent="-228600" defTabSz="449263" eaLnBrk="0" fontAlgn="base" hangingPunct="0">
                              <a:spcBef>
                                <a:spcPts val="500"/>
                              </a:spcBef>
                              <a:spcAft>
                                <a:spcPct val="0"/>
                              </a:spcAft>
                              <a:buClr>
                                <a:srgbClr val="000000"/>
                              </a:buClr>
                              <a:buSzPct val="100000"/>
                              <a:buFont typeface="Times New Roman" panose="02020603050405020304" pitchFamily="18" charset="0"/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0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8pPr>
                            <a:lvl9pPr marL="3886200" indent="-228600" defTabSz="449263" eaLnBrk="0" fontAlgn="base" hangingPunct="0">
                              <a:spcBef>
                                <a:spcPts val="500"/>
                              </a:spcBef>
                              <a:spcAft>
                                <a:spcPct val="0"/>
                              </a:spcAft>
                              <a:buClr>
                                <a:srgbClr val="000000"/>
                              </a:buClr>
                              <a:buSzPct val="100000"/>
                              <a:buFont typeface="Times New Roman" panose="02020603050405020304" pitchFamily="18" charset="0"/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0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9pPr>
                          </a:lstStyle>
                          <a:p>
                            <a:pPr eaLnBrk="1" hangingPunct="1">
                              <a:spcBef>
                                <a:spcPct val="0"/>
                              </a:spcBef>
                              <a:buClrTx/>
                              <a:buFontTx/>
                              <a:buNone/>
                            </a:pPr>
                            <a:r>
                              <a:rPr lang="fr-CH" altLang="fr-FR" sz="1800">
                                <a:cs typeface="Times New Roman" panose="02020603050405020304" pitchFamily="18" charset="0"/>
                              </a:rPr>
                              <a:t>K ou G </a:t>
                            </a:r>
                          </a:p>
                          <a:p>
                            <a:pPr eaLnBrk="1" hangingPunct="1">
                              <a:spcBef>
                                <a:spcPct val="0"/>
                              </a:spcBef>
                              <a:buClrTx/>
                              <a:buFontTx/>
                              <a:buNone/>
                            </a:pPr>
                            <a:endParaRPr lang="fr-CH" altLang="fr-FR" sz="1800"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sp>
                        <p:nvSpPr>
                          <p:cNvPr id="44144" name="Rectangle 3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099" y="1106"/>
                            <a:ext cx="607" cy="369"/>
                          </a:xfrm>
                          <a:prstGeom prst="rect">
                            <a:avLst/>
                          </a:prstGeom>
                          <a:noFill/>
                          <a:ln w="9360">
                            <a:solidFill>
                              <a:srgbClr val="A0A0A0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fr-CH" altLang="fr-FR"/>
                          </a:p>
                        </p:txBody>
                      </p:sp>
                    </p:grpSp>
                    <p:grpSp>
                      <p:nvGrpSpPr>
                        <p:cNvPr id="44068" name="Group 37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712" y="1106"/>
                          <a:ext cx="265" cy="369"/>
                          <a:chOff x="3712" y="1106"/>
                          <a:chExt cx="265" cy="369"/>
                        </a:xfrm>
                      </p:grpSpPr>
                      <p:sp>
                        <p:nvSpPr>
                          <p:cNvPr id="44141" name="Rectangle 3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735" y="1106"/>
                            <a:ext cx="217" cy="36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fr-CH" altLang="fr-FR"/>
                          </a:p>
                        </p:txBody>
                      </p:sp>
                      <p:sp>
                        <p:nvSpPr>
                          <p:cNvPr id="44142" name="Rectangle 3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712" y="1106"/>
                            <a:ext cx="265" cy="369"/>
                          </a:xfrm>
                          <a:prstGeom prst="rect">
                            <a:avLst/>
                          </a:prstGeom>
                          <a:noFill/>
                          <a:ln w="9360">
                            <a:solidFill>
                              <a:srgbClr val="A0A0A0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fr-CH" altLang="fr-FR"/>
                          </a:p>
                        </p:txBody>
                      </p:sp>
                    </p:grpSp>
                    <p:grpSp>
                      <p:nvGrpSpPr>
                        <p:cNvPr id="44069" name="Group 40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018" y="1479"/>
                          <a:ext cx="265" cy="369"/>
                          <a:chOff x="2018" y="1479"/>
                          <a:chExt cx="265" cy="369"/>
                        </a:xfrm>
                      </p:grpSpPr>
                      <p:sp>
                        <p:nvSpPr>
                          <p:cNvPr id="44139" name="Rectangle 4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041" y="1479"/>
                            <a:ext cx="217" cy="36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lIns="90000" tIns="46800" rIns="90000" bIns="46800"/>
                          <a:lstStyle>
                            <a:lvl1pPr eaLnBrk="0" hangingPunct="0">
                              <a:spcBef>
                                <a:spcPts val="800"/>
                              </a:spcBef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32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1pPr>
                            <a:lvl2pPr eaLnBrk="0" hangingPunct="0">
                              <a:spcBef>
                                <a:spcPts val="700"/>
                              </a:spcBef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8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2pPr>
                            <a:lvl3pPr eaLnBrk="0" hangingPunct="0">
                              <a:spcBef>
                                <a:spcPts val="600"/>
                              </a:spcBef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4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3pPr>
                            <a:lvl4pPr eaLnBrk="0" hangingPunct="0">
                              <a:spcBef>
                                <a:spcPts val="500"/>
                              </a:spcBef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0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4pPr>
                            <a:lvl5pPr eaLnBrk="0" hangingPunct="0">
                              <a:spcBef>
                                <a:spcPts val="500"/>
                              </a:spcBef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0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5pPr>
                            <a:lvl6pPr marL="2514600" indent="-228600" defTabSz="449263" eaLnBrk="0" fontAlgn="base" hangingPunct="0">
                              <a:spcBef>
                                <a:spcPts val="500"/>
                              </a:spcBef>
                              <a:spcAft>
                                <a:spcPct val="0"/>
                              </a:spcAft>
                              <a:buClr>
                                <a:srgbClr val="000000"/>
                              </a:buClr>
                              <a:buSzPct val="100000"/>
                              <a:buFont typeface="Times New Roman" panose="02020603050405020304" pitchFamily="18" charset="0"/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0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6pPr>
                            <a:lvl7pPr marL="2971800" indent="-228600" defTabSz="449263" eaLnBrk="0" fontAlgn="base" hangingPunct="0">
                              <a:spcBef>
                                <a:spcPts val="500"/>
                              </a:spcBef>
                              <a:spcAft>
                                <a:spcPct val="0"/>
                              </a:spcAft>
                              <a:buClr>
                                <a:srgbClr val="000000"/>
                              </a:buClr>
                              <a:buSzPct val="100000"/>
                              <a:buFont typeface="Times New Roman" panose="02020603050405020304" pitchFamily="18" charset="0"/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0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7pPr>
                            <a:lvl8pPr marL="3429000" indent="-228600" defTabSz="449263" eaLnBrk="0" fontAlgn="base" hangingPunct="0">
                              <a:spcBef>
                                <a:spcPts val="500"/>
                              </a:spcBef>
                              <a:spcAft>
                                <a:spcPct val="0"/>
                              </a:spcAft>
                              <a:buClr>
                                <a:srgbClr val="000000"/>
                              </a:buClr>
                              <a:buSzPct val="100000"/>
                              <a:buFont typeface="Times New Roman" panose="02020603050405020304" pitchFamily="18" charset="0"/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0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8pPr>
                            <a:lvl9pPr marL="3886200" indent="-228600" defTabSz="449263" eaLnBrk="0" fontAlgn="base" hangingPunct="0">
                              <a:spcBef>
                                <a:spcPts val="500"/>
                              </a:spcBef>
                              <a:spcAft>
                                <a:spcPct val="0"/>
                              </a:spcAft>
                              <a:buClr>
                                <a:srgbClr val="000000"/>
                              </a:buClr>
                              <a:buSzPct val="100000"/>
                              <a:buFont typeface="Times New Roman" panose="02020603050405020304" pitchFamily="18" charset="0"/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0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9pPr>
                          </a:lstStyle>
                          <a:p>
                            <a:pPr eaLnBrk="1" hangingPunct="1">
                              <a:spcBef>
                                <a:spcPct val="0"/>
                              </a:spcBef>
                              <a:buClrTx/>
                              <a:buFontTx/>
                              <a:buNone/>
                            </a:pPr>
                            <a:r>
                              <a:rPr lang="en-GB" altLang="fr-FR" sz="1800">
                                <a:cs typeface="Times New Roman" panose="02020603050405020304" pitchFamily="18" charset="0"/>
                              </a:rPr>
                              <a:t>E</a:t>
                            </a:r>
                          </a:p>
                          <a:p>
                            <a:pPr eaLnBrk="1" hangingPunct="1">
                              <a:spcBef>
                                <a:spcPct val="0"/>
                              </a:spcBef>
                              <a:buClrTx/>
                              <a:buFontTx/>
                              <a:buNone/>
                            </a:pPr>
                            <a:endParaRPr lang="en-GB" altLang="fr-FR" sz="1800"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sp>
                        <p:nvSpPr>
                          <p:cNvPr id="44140" name="Rectangle 4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018" y="1479"/>
                            <a:ext cx="265" cy="369"/>
                          </a:xfrm>
                          <a:prstGeom prst="rect">
                            <a:avLst/>
                          </a:prstGeom>
                          <a:noFill/>
                          <a:ln w="9360">
                            <a:solidFill>
                              <a:srgbClr val="A0A0A0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fr-CH" altLang="fr-FR"/>
                          </a:p>
                        </p:txBody>
                      </p:sp>
                    </p:grpSp>
                    <p:grpSp>
                      <p:nvGrpSpPr>
                        <p:cNvPr id="44070" name="Group 4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288" y="1479"/>
                          <a:ext cx="265" cy="369"/>
                          <a:chOff x="2288" y="1479"/>
                          <a:chExt cx="265" cy="369"/>
                        </a:xfrm>
                      </p:grpSpPr>
                      <p:sp>
                        <p:nvSpPr>
                          <p:cNvPr id="44137" name="Rectangle 4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311" y="1479"/>
                            <a:ext cx="217" cy="36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fr-CH" altLang="fr-FR"/>
                          </a:p>
                        </p:txBody>
                      </p:sp>
                      <p:sp>
                        <p:nvSpPr>
                          <p:cNvPr id="44138" name="Rectangle 4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288" y="1479"/>
                            <a:ext cx="265" cy="369"/>
                          </a:xfrm>
                          <a:prstGeom prst="rect">
                            <a:avLst/>
                          </a:prstGeom>
                          <a:noFill/>
                          <a:ln w="9360">
                            <a:solidFill>
                              <a:srgbClr val="A0A0A0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fr-CH" altLang="fr-FR"/>
                          </a:p>
                        </p:txBody>
                      </p:sp>
                    </p:grpSp>
                    <p:grpSp>
                      <p:nvGrpSpPr>
                        <p:cNvPr id="44071" name="Group 46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558" y="1479"/>
                          <a:ext cx="265" cy="369"/>
                          <a:chOff x="2558" y="1479"/>
                          <a:chExt cx="265" cy="369"/>
                        </a:xfrm>
                      </p:grpSpPr>
                      <p:sp>
                        <p:nvSpPr>
                          <p:cNvPr id="44135" name="Rectangle 4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582" y="1479"/>
                            <a:ext cx="217" cy="36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lIns="90000" tIns="46800" rIns="90000" bIns="46800"/>
                          <a:lstStyle>
                            <a:lvl1pPr eaLnBrk="0" hangingPunct="0">
                              <a:spcBef>
                                <a:spcPts val="800"/>
                              </a:spcBef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32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1pPr>
                            <a:lvl2pPr eaLnBrk="0" hangingPunct="0">
                              <a:spcBef>
                                <a:spcPts val="700"/>
                              </a:spcBef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8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2pPr>
                            <a:lvl3pPr eaLnBrk="0" hangingPunct="0">
                              <a:spcBef>
                                <a:spcPts val="600"/>
                              </a:spcBef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4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3pPr>
                            <a:lvl4pPr eaLnBrk="0" hangingPunct="0">
                              <a:spcBef>
                                <a:spcPts val="500"/>
                              </a:spcBef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0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4pPr>
                            <a:lvl5pPr eaLnBrk="0" hangingPunct="0">
                              <a:spcBef>
                                <a:spcPts val="500"/>
                              </a:spcBef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0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5pPr>
                            <a:lvl6pPr marL="2514600" indent="-228600" defTabSz="449263" eaLnBrk="0" fontAlgn="base" hangingPunct="0">
                              <a:spcBef>
                                <a:spcPts val="500"/>
                              </a:spcBef>
                              <a:spcAft>
                                <a:spcPct val="0"/>
                              </a:spcAft>
                              <a:buClr>
                                <a:srgbClr val="000000"/>
                              </a:buClr>
                              <a:buSzPct val="100000"/>
                              <a:buFont typeface="Times New Roman" panose="02020603050405020304" pitchFamily="18" charset="0"/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0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6pPr>
                            <a:lvl7pPr marL="2971800" indent="-228600" defTabSz="449263" eaLnBrk="0" fontAlgn="base" hangingPunct="0">
                              <a:spcBef>
                                <a:spcPts val="500"/>
                              </a:spcBef>
                              <a:spcAft>
                                <a:spcPct val="0"/>
                              </a:spcAft>
                              <a:buClr>
                                <a:srgbClr val="000000"/>
                              </a:buClr>
                              <a:buSzPct val="100000"/>
                              <a:buFont typeface="Times New Roman" panose="02020603050405020304" pitchFamily="18" charset="0"/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0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7pPr>
                            <a:lvl8pPr marL="3429000" indent="-228600" defTabSz="449263" eaLnBrk="0" fontAlgn="base" hangingPunct="0">
                              <a:spcBef>
                                <a:spcPts val="500"/>
                              </a:spcBef>
                              <a:spcAft>
                                <a:spcPct val="0"/>
                              </a:spcAft>
                              <a:buClr>
                                <a:srgbClr val="000000"/>
                              </a:buClr>
                              <a:buSzPct val="100000"/>
                              <a:buFont typeface="Times New Roman" panose="02020603050405020304" pitchFamily="18" charset="0"/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0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8pPr>
                            <a:lvl9pPr marL="3886200" indent="-228600" defTabSz="449263" eaLnBrk="0" fontAlgn="base" hangingPunct="0">
                              <a:spcBef>
                                <a:spcPts val="500"/>
                              </a:spcBef>
                              <a:spcAft>
                                <a:spcPct val="0"/>
                              </a:spcAft>
                              <a:buClr>
                                <a:srgbClr val="000000"/>
                              </a:buClr>
                              <a:buSzPct val="100000"/>
                              <a:buFont typeface="Times New Roman" panose="02020603050405020304" pitchFamily="18" charset="0"/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0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9pPr>
                          </a:lstStyle>
                          <a:p>
                            <a:pPr eaLnBrk="1" hangingPunct="1">
                              <a:spcBef>
                                <a:spcPct val="0"/>
                              </a:spcBef>
                              <a:buClrTx/>
                              <a:buFontTx/>
                              <a:buNone/>
                            </a:pPr>
                            <a:r>
                              <a:rPr lang="en-GB" altLang="fr-FR" sz="1800">
                                <a:cs typeface="Times New Roman" panose="02020603050405020304" pitchFamily="18" charset="0"/>
                              </a:rPr>
                              <a:t>M</a:t>
                            </a:r>
                          </a:p>
                          <a:p>
                            <a:pPr eaLnBrk="1" hangingPunct="1">
                              <a:spcBef>
                                <a:spcPct val="0"/>
                              </a:spcBef>
                              <a:buClrTx/>
                              <a:buFontTx/>
                              <a:buNone/>
                            </a:pPr>
                            <a:endParaRPr lang="en-GB" altLang="fr-FR" sz="1800"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sp>
                        <p:nvSpPr>
                          <p:cNvPr id="44136" name="Rectangle 4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558" y="1479"/>
                            <a:ext cx="265" cy="369"/>
                          </a:xfrm>
                          <a:prstGeom prst="rect">
                            <a:avLst/>
                          </a:prstGeom>
                          <a:noFill/>
                          <a:ln w="9360">
                            <a:solidFill>
                              <a:srgbClr val="A0A0A0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fr-CH" altLang="fr-FR"/>
                          </a:p>
                        </p:txBody>
                      </p:sp>
                    </p:grpSp>
                    <p:grpSp>
                      <p:nvGrpSpPr>
                        <p:cNvPr id="44072" name="Group 4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829" y="1479"/>
                          <a:ext cx="265" cy="369"/>
                          <a:chOff x="2829" y="1479"/>
                          <a:chExt cx="265" cy="369"/>
                        </a:xfrm>
                      </p:grpSpPr>
                      <p:sp>
                        <p:nvSpPr>
                          <p:cNvPr id="44133" name="Rectangle 5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852" y="1479"/>
                            <a:ext cx="217" cy="36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fr-CH" altLang="fr-FR"/>
                          </a:p>
                        </p:txBody>
                      </p:sp>
                      <p:sp>
                        <p:nvSpPr>
                          <p:cNvPr id="44134" name="Rectangle 5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829" y="1479"/>
                            <a:ext cx="265" cy="369"/>
                          </a:xfrm>
                          <a:prstGeom prst="rect">
                            <a:avLst/>
                          </a:prstGeom>
                          <a:noFill/>
                          <a:ln w="9360">
                            <a:solidFill>
                              <a:srgbClr val="A0A0A0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fr-CH" altLang="fr-FR"/>
                          </a:p>
                        </p:txBody>
                      </p:sp>
                    </p:grpSp>
                    <p:grpSp>
                      <p:nvGrpSpPr>
                        <p:cNvPr id="44073" name="Group 52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099" y="1479"/>
                          <a:ext cx="607" cy="369"/>
                          <a:chOff x="3099" y="1479"/>
                          <a:chExt cx="607" cy="369"/>
                        </a:xfrm>
                      </p:grpSpPr>
                      <p:sp>
                        <p:nvSpPr>
                          <p:cNvPr id="44131" name="Rectangle 5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123" y="1479"/>
                            <a:ext cx="559" cy="36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lIns="90000" tIns="46800" rIns="90000" bIns="46800"/>
                          <a:lstStyle>
                            <a:lvl1pPr eaLnBrk="0" hangingPunct="0">
                              <a:spcBef>
                                <a:spcPts val="800"/>
                              </a:spcBef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32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1pPr>
                            <a:lvl2pPr eaLnBrk="0" hangingPunct="0">
                              <a:spcBef>
                                <a:spcPts val="700"/>
                              </a:spcBef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8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2pPr>
                            <a:lvl3pPr eaLnBrk="0" hangingPunct="0">
                              <a:spcBef>
                                <a:spcPts val="600"/>
                              </a:spcBef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4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3pPr>
                            <a:lvl4pPr eaLnBrk="0" hangingPunct="0">
                              <a:spcBef>
                                <a:spcPts val="500"/>
                              </a:spcBef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0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4pPr>
                            <a:lvl5pPr eaLnBrk="0" hangingPunct="0">
                              <a:spcBef>
                                <a:spcPts val="500"/>
                              </a:spcBef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0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5pPr>
                            <a:lvl6pPr marL="2514600" indent="-228600" defTabSz="449263" eaLnBrk="0" fontAlgn="base" hangingPunct="0">
                              <a:spcBef>
                                <a:spcPts val="500"/>
                              </a:spcBef>
                              <a:spcAft>
                                <a:spcPct val="0"/>
                              </a:spcAft>
                              <a:buClr>
                                <a:srgbClr val="000000"/>
                              </a:buClr>
                              <a:buSzPct val="100000"/>
                              <a:buFont typeface="Times New Roman" panose="02020603050405020304" pitchFamily="18" charset="0"/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0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6pPr>
                            <a:lvl7pPr marL="2971800" indent="-228600" defTabSz="449263" eaLnBrk="0" fontAlgn="base" hangingPunct="0">
                              <a:spcBef>
                                <a:spcPts val="500"/>
                              </a:spcBef>
                              <a:spcAft>
                                <a:spcPct val="0"/>
                              </a:spcAft>
                              <a:buClr>
                                <a:srgbClr val="000000"/>
                              </a:buClr>
                              <a:buSzPct val="100000"/>
                              <a:buFont typeface="Times New Roman" panose="02020603050405020304" pitchFamily="18" charset="0"/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0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7pPr>
                            <a:lvl8pPr marL="3429000" indent="-228600" defTabSz="449263" eaLnBrk="0" fontAlgn="base" hangingPunct="0">
                              <a:spcBef>
                                <a:spcPts val="500"/>
                              </a:spcBef>
                              <a:spcAft>
                                <a:spcPct val="0"/>
                              </a:spcAft>
                              <a:buClr>
                                <a:srgbClr val="000000"/>
                              </a:buClr>
                              <a:buSzPct val="100000"/>
                              <a:buFont typeface="Times New Roman" panose="02020603050405020304" pitchFamily="18" charset="0"/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0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8pPr>
                            <a:lvl9pPr marL="3886200" indent="-228600" defTabSz="449263" eaLnBrk="0" fontAlgn="base" hangingPunct="0">
                              <a:spcBef>
                                <a:spcPts val="500"/>
                              </a:spcBef>
                              <a:spcAft>
                                <a:spcPct val="0"/>
                              </a:spcAft>
                              <a:buClr>
                                <a:srgbClr val="000000"/>
                              </a:buClr>
                              <a:buSzPct val="100000"/>
                              <a:buFont typeface="Times New Roman" panose="02020603050405020304" pitchFamily="18" charset="0"/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0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9pPr>
                          </a:lstStyle>
                          <a:p>
                            <a:pPr eaLnBrk="1" hangingPunct="1">
                              <a:spcBef>
                                <a:spcPct val="0"/>
                              </a:spcBef>
                              <a:buClrTx/>
                              <a:buFontTx/>
                              <a:buNone/>
                            </a:pPr>
                            <a:r>
                              <a:rPr lang="fr-CH" altLang="fr-FR" sz="1800">
                                <a:cs typeface="Times New Roman" panose="02020603050405020304" pitchFamily="18" charset="0"/>
                              </a:rPr>
                              <a:t>P ou B </a:t>
                            </a:r>
                          </a:p>
                          <a:p>
                            <a:pPr eaLnBrk="1" hangingPunct="1">
                              <a:spcBef>
                                <a:spcPct val="0"/>
                              </a:spcBef>
                              <a:buClrTx/>
                              <a:buFontTx/>
                              <a:buNone/>
                            </a:pPr>
                            <a:endParaRPr lang="fr-CH" altLang="fr-FR" sz="1800"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sp>
                        <p:nvSpPr>
                          <p:cNvPr id="44132" name="Rectangle 5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099" y="1479"/>
                            <a:ext cx="607" cy="369"/>
                          </a:xfrm>
                          <a:prstGeom prst="rect">
                            <a:avLst/>
                          </a:prstGeom>
                          <a:noFill/>
                          <a:ln w="9360">
                            <a:solidFill>
                              <a:srgbClr val="A0A0A0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fr-CH" altLang="fr-FR"/>
                          </a:p>
                        </p:txBody>
                      </p:sp>
                    </p:grpSp>
                    <p:grpSp>
                      <p:nvGrpSpPr>
                        <p:cNvPr id="44074" name="Group 5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712" y="1479"/>
                          <a:ext cx="265" cy="369"/>
                          <a:chOff x="3712" y="1479"/>
                          <a:chExt cx="265" cy="369"/>
                        </a:xfrm>
                      </p:grpSpPr>
                      <p:sp>
                        <p:nvSpPr>
                          <p:cNvPr id="44129" name="Rectangle 5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735" y="1479"/>
                            <a:ext cx="217" cy="36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fr-CH" altLang="fr-FR"/>
                          </a:p>
                        </p:txBody>
                      </p:sp>
                      <p:sp>
                        <p:nvSpPr>
                          <p:cNvPr id="44130" name="Rectangle 5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712" y="1479"/>
                            <a:ext cx="265" cy="369"/>
                          </a:xfrm>
                          <a:prstGeom prst="rect">
                            <a:avLst/>
                          </a:prstGeom>
                          <a:noFill/>
                          <a:ln w="9360">
                            <a:solidFill>
                              <a:srgbClr val="A0A0A0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fr-CH" altLang="fr-FR"/>
                          </a:p>
                        </p:txBody>
                      </p:sp>
                    </p:grpSp>
                    <p:grpSp>
                      <p:nvGrpSpPr>
                        <p:cNvPr id="44075" name="Group 58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018" y="1853"/>
                          <a:ext cx="265" cy="369"/>
                          <a:chOff x="2018" y="1853"/>
                          <a:chExt cx="265" cy="369"/>
                        </a:xfrm>
                      </p:grpSpPr>
                      <p:sp>
                        <p:nvSpPr>
                          <p:cNvPr id="44127" name="Rectangle 5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041" y="1853"/>
                            <a:ext cx="217" cy="36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lIns="90000" tIns="46800" rIns="90000" bIns="46800"/>
                          <a:lstStyle>
                            <a:lvl1pPr eaLnBrk="0" hangingPunct="0">
                              <a:spcBef>
                                <a:spcPts val="800"/>
                              </a:spcBef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32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1pPr>
                            <a:lvl2pPr eaLnBrk="0" hangingPunct="0">
                              <a:spcBef>
                                <a:spcPts val="700"/>
                              </a:spcBef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8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2pPr>
                            <a:lvl3pPr eaLnBrk="0" hangingPunct="0">
                              <a:spcBef>
                                <a:spcPts val="600"/>
                              </a:spcBef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4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3pPr>
                            <a:lvl4pPr eaLnBrk="0" hangingPunct="0">
                              <a:spcBef>
                                <a:spcPts val="500"/>
                              </a:spcBef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0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4pPr>
                            <a:lvl5pPr eaLnBrk="0" hangingPunct="0">
                              <a:spcBef>
                                <a:spcPts val="500"/>
                              </a:spcBef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0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5pPr>
                            <a:lvl6pPr marL="2514600" indent="-228600" defTabSz="449263" eaLnBrk="0" fontAlgn="base" hangingPunct="0">
                              <a:spcBef>
                                <a:spcPts val="500"/>
                              </a:spcBef>
                              <a:spcAft>
                                <a:spcPct val="0"/>
                              </a:spcAft>
                              <a:buClr>
                                <a:srgbClr val="000000"/>
                              </a:buClr>
                              <a:buSzPct val="100000"/>
                              <a:buFont typeface="Times New Roman" panose="02020603050405020304" pitchFamily="18" charset="0"/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0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6pPr>
                            <a:lvl7pPr marL="2971800" indent="-228600" defTabSz="449263" eaLnBrk="0" fontAlgn="base" hangingPunct="0">
                              <a:spcBef>
                                <a:spcPts val="500"/>
                              </a:spcBef>
                              <a:spcAft>
                                <a:spcPct val="0"/>
                              </a:spcAft>
                              <a:buClr>
                                <a:srgbClr val="000000"/>
                              </a:buClr>
                              <a:buSzPct val="100000"/>
                              <a:buFont typeface="Times New Roman" panose="02020603050405020304" pitchFamily="18" charset="0"/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0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7pPr>
                            <a:lvl8pPr marL="3429000" indent="-228600" defTabSz="449263" eaLnBrk="0" fontAlgn="base" hangingPunct="0">
                              <a:spcBef>
                                <a:spcPts val="500"/>
                              </a:spcBef>
                              <a:spcAft>
                                <a:spcPct val="0"/>
                              </a:spcAft>
                              <a:buClr>
                                <a:srgbClr val="000000"/>
                              </a:buClr>
                              <a:buSzPct val="100000"/>
                              <a:buFont typeface="Times New Roman" panose="02020603050405020304" pitchFamily="18" charset="0"/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0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8pPr>
                            <a:lvl9pPr marL="3886200" indent="-228600" defTabSz="449263" eaLnBrk="0" fontAlgn="base" hangingPunct="0">
                              <a:spcBef>
                                <a:spcPts val="500"/>
                              </a:spcBef>
                              <a:spcAft>
                                <a:spcPct val="0"/>
                              </a:spcAft>
                              <a:buClr>
                                <a:srgbClr val="000000"/>
                              </a:buClr>
                              <a:buSzPct val="100000"/>
                              <a:buFont typeface="Times New Roman" panose="02020603050405020304" pitchFamily="18" charset="0"/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0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9pPr>
                          </a:lstStyle>
                          <a:p>
                            <a:pPr eaLnBrk="1" hangingPunct="1">
                              <a:spcBef>
                                <a:spcPct val="0"/>
                              </a:spcBef>
                              <a:buClrTx/>
                              <a:buFontTx/>
                              <a:buNone/>
                            </a:pPr>
                            <a:r>
                              <a:rPr lang="en-GB" altLang="fr-FR" sz="1800">
                                <a:cs typeface="Times New Roman" panose="02020603050405020304" pitchFamily="18" charset="0"/>
                              </a:rPr>
                              <a:t>O</a:t>
                            </a:r>
                          </a:p>
                          <a:p>
                            <a:pPr eaLnBrk="1" hangingPunct="1">
                              <a:spcBef>
                                <a:spcPct val="0"/>
                              </a:spcBef>
                              <a:buClrTx/>
                              <a:buFontTx/>
                              <a:buNone/>
                            </a:pPr>
                            <a:endParaRPr lang="en-GB" altLang="fr-FR" sz="1800"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sp>
                        <p:nvSpPr>
                          <p:cNvPr id="44128" name="Rectangle 6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018" y="1853"/>
                            <a:ext cx="265" cy="369"/>
                          </a:xfrm>
                          <a:prstGeom prst="rect">
                            <a:avLst/>
                          </a:prstGeom>
                          <a:noFill/>
                          <a:ln w="9360">
                            <a:solidFill>
                              <a:srgbClr val="A0A0A0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fr-CH" altLang="fr-FR"/>
                          </a:p>
                        </p:txBody>
                      </p:sp>
                    </p:grpSp>
                    <p:grpSp>
                      <p:nvGrpSpPr>
                        <p:cNvPr id="44076" name="Group 61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288" y="1853"/>
                          <a:ext cx="265" cy="369"/>
                          <a:chOff x="2288" y="1853"/>
                          <a:chExt cx="265" cy="369"/>
                        </a:xfrm>
                      </p:grpSpPr>
                      <p:sp>
                        <p:nvSpPr>
                          <p:cNvPr id="44125" name="Rectangle 6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311" y="1853"/>
                            <a:ext cx="217" cy="36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fr-CH" altLang="fr-FR"/>
                          </a:p>
                        </p:txBody>
                      </p:sp>
                      <p:sp>
                        <p:nvSpPr>
                          <p:cNvPr id="44126" name="Rectangle 6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288" y="1853"/>
                            <a:ext cx="265" cy="369"/>
                          </a:xfrm>
                          <a:prstGeom prst="rect">
                            <a:avLst/>
                          </a:prstGeom>
                          <a:noFill/>
                          <a:ln w="9360">
                            <a:solidFill>
                              <a:srgbClr val="A0A0A0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fr-CH" altLang="fr-FR"/>
                          </a:p>
                        </p:txBody>
                      </p:sp>
                    </p:grpSp>
                    <p:grpSp>
                      <p:nvGrpSpPr>
                        <p:cNvPr id="44077" name="Group 64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558" y="1853"/>
                          <a:ext cx="265" cy="369"/>
                          <a:chOff x="2558" y="1853"/>
                          <a:chExt cx="265" cy="369"/>
                        </a:xfrm>
                      </p:grpSpPr>
                      <p:sp>
                        <p:nvSpPr>
                          <p:cNvPr id="44123" name="Rectangle 6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582" y="1853"/>
                            <a:ext cx="217" cy="36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lIns="90000" tIns="46800" rIns="90000" bIns="46800"/>
                          <a:lstStyle>
                            <a:lvl1pPr eaLnBrk="0" hangingPunct="0">
                              <a:spcBef>
                                <a:spcPts val="800"/>
                              </a:spcBef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32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1pPr>
                            <a:lvl2pPr eaLnBrk="0" hangingPunct="0">
                              <a:spcBef>
                                <a:spcPts val="700"/>
                              </a:spcBef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8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2pPr>
                            <a:lvl3pPr eaLnBrk="0" hangingPunct="0">
                              <a:spcBef>
                                <a:spcPts val="600"/>
                              </a:spcBef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4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3pPr>
                            <a:lvl4pPr eaLnBrk="0" hangingPunct="0">
                              <a:spcBef>
                                <a:spcPts val="500"/>
                              </a:spcBef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0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4pPr>
                            <a:lvl5pPr eaLnBrk="0" hangingPunct="0">
                              <a:spcBef>
                                <a:spcPts val="500"/>
                              </a:spcBef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0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5pPr>
                            <a:lvl6pPr marL="2514600" indent="-228600" defTabSz="449263" eaLnBrk="0" fontAlgn="base" hangingPunct="0">
                              <a:spcBef>
                                <a:spcPts val="500"/>
                              </a:spcBef>
                              <a:spcAft>
                                <a:spcPct val="0"/>
                              </a:spcAft>
                              <a:buClr>
                                <a:srgbClr val="000000"/>
                              </a:buClr>
                              <a:buSzPct val="100000"/>
                              <a:buFont typeface="Times New Roman" panose="02020603050405020304" pitchFamily="18" charset="0"/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0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6pPr>
                            <a:lvl7pPr marL="2971800" indent="-228600" defTabSz="449263" eaLnBrk="0" fontAlgn="base" hangingPunct="0">
                              <a:spcBef>
                                <a:spcPts val="500"/>
                              </a:spcBef>
                              <a:spcAft>
                                <a:spcPct val="0"/>
                              </a:spcAft>
                              <a:buClr>
                                <a:srgbClr val="000000"/>
                              </a:buClr>
                              <a:buSzPct val="100000"/>
                              <a:buFont typeface="Times New Roman" panose="02020603050405020304" pitchFamily="18" charset="0"/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0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7pPr>
                            <a:lvl8pPr marL="3429000" indent="-228600" defTabSz="449263" eaLnBrk="0" fontAlgn="base" hangingPunct="0">
                              <a:spcBef>
                                <a:spcPts val="500"/>
                              </a:spcBef>
                              <a:spcAft>
                                <a:spcPct val="0"/>
                              </a:spcAft>
                              <a:buClr>
                                <a:srgbClr val="000000"/>
                              </a:buClr>
                              <a:buSzPct val="100000"/>
                              <a:buFont typeface="Times New Roman" panose="02020603050405020304" pitchFamily="18" charset="0"/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0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8pPr>
                            <a:lvl9pPr marL="3886200" indent="-228600" defTabSz="449263" eaLnBrk="0" fontAlgn="base" hangingPunct="0">
                              <a:spcBef>
                                <a:spcPts val="500"/>
                              </a:spcBef>
                              <a:spcAft>
                                <a:spcPct val="0"/>
                              </a:spcAft>
                              <a:buClr>
                                <a:srgbClr val="000000"/>
                              </a:buClr>
                              <a:buSzPct val="100000"/>
                              <a:buFont typeface="Times New Roman" panose="02020603050405020304" pitchFamily="18" charset="0"/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0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9pPr>
                          </a:lstStyle>
                          <a:p>
                            <a:pPr eaLnBrk="1" hangingPunct="1">
                              <a:spcBef>
                                <a:spcPct val="0"/>
                              </a:spcBef>
                              <a:buClrTx/>
                              <a:buFontTx/>
                              <a:buNone/>
                            </a:pPr>
                            <a:r>
                              <a:rPr lang="en-GB" altLang="fr-FR" sz="1800">
                                <a:cs typeface="Times New Roman" panose="02020603050405020304" pitchFamily="18" charset="0"/>
                              </a:rPr>
                              <a:t>N</a:t>
                            </a:r>
                          </a:p>
                          <a:p>
                            <a:pPr eaLnBrk="1" hangingPunct="1">
                              <a:spcBef>
                                <a:spcPct val="0"/>
                              </a:spcBef>
                              <a:buClrTx/>
                              <a:buFontTx/>
                              <a:buNone/>
                            </a:pPr>
                            <a:endParaRPr lang="en-GB" altLang="fr-FR" sz="1800"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sp>
                        <p:nvSpPr>
                          <p:cNvPr id="44124" name="Rectangle 6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558" y="1853"/>
                            <a:ext cx="265" cy="369"/>
                          </a:xfrm>
                          <a:prstGeom prst="rect">
                            <a:avLst/>
                          </a:prstGeom>
                          <a:noFill/>
                          <a:ln w="9360">
                            <a:solidFill>
                              <a:srgbClr val="A0A0A0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fr-CH" altLang="fr-FR"/>
                          </a:p>
                        </p:txBody>
                      </p:sp>
                    </p:grpSp>
                    <p:grpSp>
                      <p:nvGrpSpPr>
                        <p:cNvPr id="44078" name="Group 67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829" y="1853"/>
                          <a:ext cx="265" cy="369"/>
                          <a:chOff x="2829" y="1853"/>
                          <a:chExt cx="265" cy="369"/>
                        </a:xfrm>
                      </p:grpSpPr>
                      <p:sp>
                        <p:nvSpPr>
                          <p:cNvPr id="44121" name="Rectangle 6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852" y="1853"/>
                            <a:ext cx="217" cy="36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fr-CH" altLang="fr-FR"/>
                          </a:p>
                        </p:txBody>
                      </p:sp>
                      <p:sp>
                        <p:nvSpPr>
                          <p:cNvPr id="44122" name="Rectangle 6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829" y="1853"/>
                            <a:ext cx="265" cy="369"/>
                          </a:xfrm>
                          <a:prstGeom prst="rect">
                            <a:avLst/>
                          </a:prstGeom>
                          <a:noFill/>
                          <a:ln w="9360">
                            <a:solidFill>
                              <a:srgbClr val="A0A0A0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fr-CH" altLang="fr-FR"/>
                          </a:p>
                        </p:txBody>
                      </p:sp>
                    </p:grpSp>
                    <p:grpSp>
                      <p:nvGrpSpPr>
                        <p:cNvPr id="44079" name="Group 70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099" y="1853"/>
                          <a:ext cx="607" cy="369"/>
                          <a:chOff x="3099" y="1853"/>
                          <a:chExt cx="607" cy="369"/>
                        </a:xfrm>
                      </p:grpSpPr>
                      <p:sp>
                        <p:nvSpPr>
                          <p:cNvPr id="44119" name="Rectangle 7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123" y="1853"/>
                            <a:ext cx="559" cy="36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lIns="90000" tIns="46800" rIns="90000" bIns="46800"/>
                          <a:lstStyle>
                            <a:lvl1pPr eaLnBrk="0" hangingPunct="0">
                              <a:spcBef>
                                <a:spcPts val="800"/>
                              </a:spcBef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32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1pPr>
                            <a:lvl2pPr eaLnBrk="0" hangingPunct="0">
                              <a:spcBef>
                                <a:spcPts val="700"/>
                              </a:spcBef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8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2pPr>
                            <a:lvl3pPr eaLnBrk="0" hangingPunct="0">
                              <a:spcBef>
                                <a:spcPts val="600"/>
                              </a:spcBef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4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3pPr>
                            <a:lvl4pPr eaLnBrk="0" hangingPunct="0">
                              <a:spcBef>
                                <a:spcPts val="500"/>
                              </a:spcBef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0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4pPr>
                            <a:lvl5pPr eaLnBrk="0" hangingPunct="0">
                              <a:spcBef>
                                <a:spcPts val="500"/>
                              </a:spcBef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0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5pPr>
                            <a:lvl6pPr marL="2514600" indent="-228600" defTabSz="449263" eaLnBrk="0" fontAlgn="base" hangingPunct="0">
                              <a:spcBef>
                                <a:spcPts val="500"/>
                              </a:spcBef>
                              <a:spcAft>
                                <a:spcPct val="0"/>
                              </a:spcAft>
                              <a:buClr>
                                <a:srgbClr val="000000"/>
                              </a:buClr>
                              <a:buSzPct val="100000"/>
                              <a:buFont typeface="Times New Roman" panose="02020603050405020304" pitchFamily="18" charset="0"/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0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6pPr>
                            <a:lvl7pPr marL="2971800" indent="-228600" defTabSz="449263" eaLnBrk="0" fontAlgn="base" hangingPunct="0">
                              <a:spcBef>
                                <a:spcPts val="500"/>
                              </a:spcBef>
                              <a:spcAft>
                                <a:spcPct val="0"/>
                              </a:spcAft>
                              <a:buClr>
                                <a:srgbClr val="000000"/>
                              </a:buClr>
                              <a:buSzPct val="100000"/>
                              <a:buFont typeface="Times New Roman" panose="02020603050405020304" pitchFamily="18" charset="0"/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0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7pPr>
                            <a:lvl8pPr marL="3429000" indent="-228600" defTabSz="449263" eaLnBrk="0" fontAlgn="base" hangingPunct="0">
                              <a:spcBef>
                                <a:spcPts val="500"/>
                              </a:spcBef>
                              <a:spcAft>
                                <a:spcPct val="0"/>
                              </a:spcAft>
                              <a:buClr>
                                <a:srgbClr val="000000"/>
                              </a:buClr>
                              <a:buSzPct val="100000"/>
                              <a:buFont typeface="Times New Roman" panose="02020603050405020304" pitchFamily="18" charset="0"/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0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8pPr>
                            <a:lvl9pPr marL="3886200" indent="-228600" defTabSz="449263" eaLnBrk="0" fontAlgn="base" hangingPunct="0">
                              <a:spcBef>
                                <a:spcPts val="500"/>
                              </a:spcBef>
                              <a:spcAft>
                                <a:spcPct val="0"/>
                              </a:spcAft>
                              <a:buClr>
                                <a:srgbClr val="000000"/>
                              </a:buClr>
                              <a:buSzPct val="100000"/>
                              <a:buFont typeface="Times New Roman" panose="02020603050405020304" pitchFamily="18" charset="0"/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0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9pPr>
                          </a:lstStyle>
                          <a:p>
                            <a:pPr eaLnBrk="1" hangingPunct="1">
                              <a:spcBef>
                                <a:spcPct val="0"/>
                              </a:spcBef>
                              <a:buClrTx/>
                              <a:buFontTx/>
                              <a:buNone/>
                            </a:pPr>
                            <a:r>
                              <a:rPr lang="fr-CH" altLang="fr-FR" sz="1800">
                                <a:cs typeface="Times New Roman" panose="02020603050405020304" pitchFamily="18" charset="0"/>
                              </a:rPr>
                              <a:t>T ou D </a:t>
                            </a:r>
                          </a:p>
                          <a:p>
                            <a:pPr eaLnBrk="1" hangingPunct="1">
                              <a:spcBef>
                                <a:spcPct val="0"/>
                              </a:spcBef>
                              <a:buClrTx/>
                              <a:buFontTx/>
                              <a:buNone/>
                            </a:pPr>
                            <a:endParaRPr lang="fr-CH" altLang="fr-FR" sz="1800"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sp>
                        <p:nvSpPr>
                          <p:cNvPr id="44120" name="Rectangle 7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099" y="1853"/>
                            <a:ext cx="607" cy="369"/>
                          </a:xfrm>
                          <a:prstGeom prst="rect">
                            <a:avLst/>
                          </a:prstGeom>
                          <a:noFill/>
                          <a:ln w="9360">
                            <a:solidFill>
                              <a:srgbClr val="A0A0A0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fr-CH" altLang="fr-FR"/>
                          </a:p>
                        </p:txBody>
                      </p:sp>
                    </p:grpSp>
                    <p:grpSp>
                      <p:nvGrpSpPr>
                        <p:cNvPr id="44080" name="Group 7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712" y="1853"/>
                          <a:ext cx="265" cy="369"/>
                          <a:chOff x="3712" y="1853"/>
                          <a:chExt cx="265" cy="369"/>
                        </a:xfrm>
                      </p:grpSpPr>
                      <p:sp>
                        <p:nvSpPr>
                          <p:cNvPr id="44117" name="Rectangle 7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735" y="1853"/>
                            <a:ext cx="217" cy="36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fr-CH" altLang="fr-FR"/>
                          </a:p>
                        </p:txBody>
                      </p:sp>
                      <p:sp>
                        <p:nvSpPr>
                          <p:cNvPr id="44118" name="Rectangle 7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712" y="1853"/>
                            <a:ext cx="265" cy="369"/>
                          </a:xfrm>
                          <a:prstGeom prst="rect">
                            <a:avLst/>
                          </a:prstGeom>
                          <a:noFill/>
                          <a:ln w="9360">
                            <a:solidFill>
                              <a:srgbClr val="A0A0A0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fr-CH" altLang="fr-FR"/>
                          </a:p>
                        </p:txBody>
                      </p:sp>
                    </p:grpSp>
                    <p:grpSp>
                      <p:nvGrpSpPr>
                        <p:cNvPr id="44081" name="Group 76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018" y="2227"/>
                          <a:ext cx="265" cy="369"/>
                          <a:chOff x="2018" y="2227"/>
                          <a:chExt cx="265" cy="369"/>
                        </a:xfrm>
                      </p:grpSpPr>
                      <p:sp>
                        <p:nvSpPr>
                          <p:cNvPr id="44115" name="Rectangle 7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041" y="2227"/>
                            <a:ext cx="217" cy="36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lIns="90000" tIns="46800" rIns="90000" bIns="46800"/>
                          <a:lstStyle>
                            <a:lvl1pPr eaLnBrk="0" hangingPunct="0">
                              <a:spcBef>
                                <a:spcPts val="800"/>
                              </a:spcBef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32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1pPr>
                            <a:lvl2pPr eaLnBrk="0" hangingPunct="0">
                              <a:spcBef>
                                <a:spcPts val="700"/>
                              </a:spcBef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8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2pPr>
                            <a:lvl3pPr eaLnBrk="0" hangingPunct="0">
                              <a:spcBef>
                                <a:spcPts val="600"/>
                              </a:spcBef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4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3pPr>
                            <a:lvl4pPr eaLnBrk="0" hangingPunct="0">
                              <a:spcBef>
                                <a:spcPts val="500"/>
                              </a:spcBef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0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4pPr>
                            <a:lvl5pPr eaLnBrk="0" hangingPunct="0">
                              <a:spcBef>
                                <a:spcPts val="500"/>
                              </a:spcBef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0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5pPr>
                            <a:lvl6pPr marL="2514600" indent="-228600" defTabSz="449263" eaLnBrk="0" fontAlgn="base" hangingPunct="0">
                              <a:spcBef>
                                <a:spcPts val="500"/>
                              </a:spcBef>
                              <a:spcAft>
                                <a:spcPct val="0"/>
                              </a:spcAft>
                              <a:buClr>
                                <a:srgbClr val="000000"/>
                              </a:buClr>
                              <a:buSzPct val="100000"/>
                              <a:buFont typeface="Times New Roman" panose="02020603050405020304" pitchFamily="18" charset="0"/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0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6pPr>
                            <a:lvl7pPr marL="2971800" indent="-228600" defTabSz="449263" eaLnBrk="0" fontAlgn="base" hangingPunct="0">
                              <a:spcBef>
                                <a:spcPts val="500"/>
                              </a:spcBef>
                              <a:spcAft>
                                <a:spcPct val="0"/>
                              </a:spcAft>
                              <a:buClr>
                                <a:srgbClr val="000000"/>
                              </a:buClr>
                              <a:buSzPct val="100000"/>
                              <a:buFont typeface="Times New Roman" panose="02020603050405020304" pitchFamily="18" charset="0"/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0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7pPr>
                            <a:lvl8pPr marL="3429000" indent="-228600" defTabSz="449263" eaLnBrk="0" fontAlgn="base" hangingPunct="0">
                              <a:spcBef>
                                <a:spcPts val="500"/>
                              </a:spcBef>
                              <a:spcAft>
                                <a:spcPct val="0"/>
                              </a:spcAft>
                              <a:buClr>
                                <a:srgbClr val="000000"/>
                              </a:buClr>
                              <a:buSzPct val="100000"/>
                              <a:buFont typeface="Times New Roman" panose="02020603050405020304" pitchFamily="18" charset="0"/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0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8pPr>
                            <a:lvl9pPr marL="3886200" indent="-228600" defTabSz="449263" eaLnBrk="0" fontAlgn="base" hangingPunct="0">
                              <a:spcBef>
                                <a:spcPts val="500"/>
                              </a:spcBef>
                              <a:spcAft>
                                <a:spcPct val="0"/>
                              </a:spcAft>
                              <a:buClr>
                                <a:srgbClr val="000000"/>
                              </a:buClr>
                              <a:buSzPct val="100000"/>
                              <a:buFont typeface="Times New Roman" panose="02020603050405020304" pitchFamily="18" charset="0"/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0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9pPr>
                          </a:lstStyle>
                          <a:p>
                            <a:pPr eaLnBrk="1" hangingPunct="1">
                              <a:spcBef>
                                <a:spcPct val="0"/>
                              </a:spcBef>
                              <a:buClrTx/>
                              <a:buFontTx/>
                              <a:buNone/>
                            </a:pPr>
                            <a:r>
                              <a:rPr lang="en-GB" altLang="fr-FR" sz="1800">
                                <a:cs typeface="Times New Roman" panose="02020603050405020304" pitchFamily="18" charset="0"/>
                              </a:rPr>
                              <a:t>I</a:t>
                            </a:r>
                          </a:p>
                          <a:p>
                            <a:pPr eaLnBrk="1" hangingPunct="1">
                              <a:spcBef>
                                <a:spcPct val="0"/>
                              </a:spcBef>
                              <a:buClrTx/>
                              <a:buFontTx/>
                              <a:buNone/>
                            </a:pPr>
                            <a:endParaRPr lang="en-GB" altLang="fr-FR" sz="1800"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sp>
                        <p:nvSpPr>
                          <p:cNvPr id="44116" name="Rectangle 7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018" y="2227"/>
                            <a:ext cx="265" cy="369"/>
                          </a:xfrm>
                          <a:prstGeom prst="rect">
                            <a:avLst/>
                          </a:prstGeom>
                          <a:noFill/>
                          <a:ln w="9360">
                            <a:solidFill>
                              <a:srgbClr val="A0A0A0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fr-CH" altLang="fr-FR"/>
                          </a:p>
                        </p:txBody>
                      </p:sp>
                    </p:grpSp>
                    <p:grpSp>
                      <p:nvGrpSpPr>
                        <p:cNvPr id="44082" name="Group 7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288" y="2227"/>
                          <a:ext cx="265" cy="369"/>
                          <a:chOff x="2288" y="2227"/>
                          <a:chExt cx="265" cy="369"/>
                        </a:xfrm>
                      </p:grpSpPr>
                      <p:sp>
                        <p:nvSpPr>
                          <p:cNvPr id="44113" name="Rectangle 8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311" y="2227"/>
                            <a:ext cx="217" cy="36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fr-CH" altLang="fr-FR"/>
                          </a:p>
                        </p:txBody>
                      </p:sp>
                      <p:sp>
                        <p:nvSpPr>
                          <p:cNvPr id="44114" name="Rectangle 8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288" y="2227"/>
                            <a:ext cx="265" cy="369"/>
                          </a:xfrm>
                          <a:prstGeom prst="rect">
                            <a:avLst/>
                          </a:prstGeom>
                          <a:noFill/>
                          <a:ln w="9360">
                            <a:solidFill>
                              <a:srgbClr val="A0A0A0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fr-CH" altLang="fr-FR"/>
                          </a:p>
                        </p:txBody>
                      </p:sp>
                    </p:grpSp>
                    <p:grpSp>
                      <p:nvGrpSpPr>
                        <p:cNvPr id="44083" name="Group 82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558" y="2227"/>
                          <a:ext cx="265" cy="369"/>
                          <a:chOff x="2558" y="2227"/>
                          <a:chExt cx="265" cy="369"/>
                        </a:xfrm>
                      </p:grpSpPr>
                      <p:sp>
                        <p:nvSpPr>
                          <p:cNvPr id="44111" name="Rectangle 8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582" y="2227"/>
                            <a:ext cx="217" cy="36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lIns="90000" tIns="46800" rIns="90000" bIns="46800"/>
                          <a:lstStyle>
                            <a:lvl1pPr eaLnBrk="0" hangingPunct="0">
                              <a:spcBef>
                                <a:spcPts val="800"/>
                              </a:spcBef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32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1pPr>
                            <a:lvl2pPr eaLnBrk="0" hangingPunct="0">
                              <a:spcBef>
                                <a:spcPts val="700"/>
                              </a:spcBef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8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2pPr>
                            <a:lvl3pPr eaLnBrk="0" hangingPunct="0">
                              <a:spcBef>
                                <a:spcPts val="600"/>
                              </a:spcBef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4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3pPr>
                            <a:lvl4pPr eaLnBrk="0" hangingPunct="0">
                              <a:spcBef>
                                <a:spcPts val="500"/>
                              </a:spcBef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0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4pPr>
                            <a:lvl5pPr eaLnBrk="0" hangingPunct="0">
                              <a:spcBef>
                                <a:spcPts val="500"/>
                              </a:spcBef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0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5pPr>
                            <a:lvl6pPr marL="2514600" indent="-228600" defTabSz="449263" eaLnBrk="0" fontAlgn="base" hangingPunct="0">
                              <a:spcBef>
                                <a:spcPts val="500"/>
                              </a:spcBef>
                              <a:spcAft>
                                <a:spcPct val="0"/>
                              </a:spcAft>
                              <a:buClr>
                                <a:srgbClr val="000000"/>
                              </a:buClr>
                              <a:buSzPct val="100000"/>
                              <a:buFont typeface="Times New Roman" panose="02020603050405020304" pitchFamily="18" charset="0"/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0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6pPr>
                            <a:lvl7pPr marL="2971800" indent="-228600" defTabSz="449263" eaLnBrk="0" fontAlgn="base" hangingPunct="0">
                              <a:spcBef>
                                <a:spcPts val="500"/>
                              </a:spcBef>
                              <a:spcAft>
                                <a:spcPct val="0"/>
                              </a:spcAft>
                              <a:buClr>
                                <a:srgbClr val="000000"/>
                              </a:buClr>
                              <a:buSzPct val="100000"/>
                              <a:buFont typeface="Times New Roman" panose="02020603050405020304" pitchFamily="18" charset="0"/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0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7pPr>
                            <a:lvl8pPr marL="3429000" indent="-228600" defTabSz="449263" eaLnBrk="0" fontAlgn="base" hangingPunct="0">
                              <a:spcBef>
                                <a:spcPts val="500"/>
                              </a:spcBef>
                              <a:spcAft>
                                <a:spcPct val="0"/>
                              </a:spcAft>
                              <a:buClr>
                                <a:srgbClr val="000000"/>
                              </a:buClr>
                              <a:buSzPct val="100000"/>
                              <a:buFont typeface="Times New Roman" panose="02020603050405020304" pitchFamily="18" charset="0"/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0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8pPr>
                            <a:lvl9pPr marL="3886200" indent="-228600" defTabSz="449263" eaLnBrk="0" fontAlgn="base" hangingPunct="0">
                              <a:spcBef>
                                <a:spcPts val="500"/>
                              </a:spcBef>
                              <a:spcAft>
                                <a:spcPct val="0"/>
                              </a:spcAft>
                              <a:buClr>
                                <a:srgbClr val="000000"/>
                              </a:buClr>
                              <a:buSzPct val="100000"/>
                              <a:buFont typeface="Times New Roman" panose="02020603050405020304" pitchFamily="18" charset="0"/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0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9pPr>
                          </a:lstStyle>
                          <a:p>
                            <a:pPr eaLnBrk="1" hangingPunct="1">
                              <a:spcBef>
                                <a:spcPct val="0"/>
                              </a:spcBef>
                              <a:buClrTx/>
                              <a:buFontTx/>
                              <a:buNone/>
                            </a:pPr>
                            <a:r>
                              <a:rPr lang="en-GB" altLang="fr-FR" sz="1800">
                                <a:cs typeface="Times New Roman" panose="02020603050405020304" pitchFamily="18" charset="0"/>
                              </a:rPr>
                              <a:t>R</a:t>
                            </a:r>
                          </a:p>
                          <a:p>
                            <a:pPr eaLnBrk="1" hangingPunct="1">
                              <a:spcBef>
                                <a:spcPct val="0"/>
                              </a:spcBef>
                              <a:buClrTx/>
                              <a:buFontTx/>
                              <a:buNone/>
                            </a:pPr>
                            <a:endParaRPr lang="en-GB" altLang="fr-FR" sz="1800"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sp>
                        <p:nvSpPr>
                          <p:cNvPr id="44112" name="Rectangle 8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558" y="2227"/>
                            <a:ext cx="265" cy="369"/>
                          </a:xfrm>
                          <a:prstGeom prst="rect">
                            <a:avLst/>
                          </a:prstGeom>
                          <a:noFill/>
                          <a:ln w="9360">
                            <a:solidFill>
                              <a:srgbClr val="A0A0A0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fr-CH" altLang="fr-FR"/>
                          </a:p>
                        </p:txBody>
                      </p:sp>
                    </p:grpSp>
                    <p:grpSp>
                      <p:nvGrpSpPr>
                        <p:cNvPr id="44084" name="Group 8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829" y="2227"/>
                          <a:ext cx="265" cy="369"/>
                          <a:chOff x="2829" y="2227"/>
                          <a:chExt cx="265" cy="369"/>
                        </a:xfrm>
                      </p:grpSpPr>
                      <p:sp>
                        <p:nvSpPr>
                          <p:cNvPr id="44109" name="Rectangle 8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852" y="2227"/>
                            <a:ext cx="217" cy="36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fr-CH" altLang="fr-FR"/>
                          </a:p>
                        </p:txBody>
                      </p:sp>
                      <p:sp>
                        <p:nvSpPr>
                          <p:cNvPr id="44110" name="Rectangle 8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829" y="2227"/>
                            <a:ext cx="265" cy="369"/>
                          </a:xfrm>
                          <a:prstGeom prst="rect">
                            <a:avLst/>
                          </a:prstGeom>
                          <a:noFill/>
                          <a:ln w="9360">
                            <a:solidFill>
                              <a:srgbClr val="A0A0A0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fr-CH" altLang="fr-FR"/>
                          </a:p>
                        </p:txBody>
                      </p:sp>
                    </p:grpSp>
                    <p:grpSp>
                      <p:nvGrpSpPr>
                        <p:cNvPr id="44085" name="Group 88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099" y="2227"/>
                          <a:ext cx="607" cy="369"/>
                          <a:chOff x="3099" y="2227"/>
                          <a:chExt cx="607" cy="369"/>
                        </a:xfrm>
                      </p:grpSpPr>
                      <p:sp>
                        <p:nvSpPr>
                          <p:cNvPr id="44107" name="Rectangle 8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123" y="2227"/>
                            <a:ext cx="559" cy="36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lIns="90000" tIns="46800" rIns="90000" bIns="46800"/>
                          <a:lstStyle>
                            <a:lvl1pPr eaLnBrk="0" hangingPunct="0">
                              <a:spcBef>
                                <a:spcPts val="800"/>
                              </a:spcBef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32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1pPr>
                            <a:lvl2pPr eaLnBrk="0" hangingPunct="0">
                              <a:spcBef>
                                <a:spcPts val="700"/>
                              </a:spcBef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8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2pPr>
                            <a:lvl3pPr eaLnBrk="0" hangingPunct="0">
                              <a:spcBef>
                                <a:spcPts val="600"/>
                              </a:spcBef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4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3pPr>
                            <a:lvl4pPr eaLnBrk="0" hangingPunct="0">
                              <a:spcBef>
                                <a:spcPts val="500"/>
                              </a:spcBef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0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4pPr>
                            <a:lvl5pPr eaLnBrk="0" hangingPunct="0">
                              <a:spcBef>
                                <a:spcPts val="500"/>
                              </a:spcBef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0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5pPr>
                            <a:lvl6pPr marL="2514600" indent="-228600" defTabSz="449263" eaLnBrk="0" fontAlgn="base" hangingPunct="0">
                              <a:spcBef>
                                <a:spcPts val="500"/>
                              </a:spcBef>
                              <a:spcAft>
                                <a:spcPct val="0"/>
                              </a:spcAft>
                              <a:buClr>
                                <a:srgbClr val="000000"/>
                              </a:buClr>
                              <a:buSzPct val="100000"/>
                              <a:buFont typeface="Times New Roman" panose="02020603050405020304" pitchFamily="18" charset="0"/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0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6pPr>
                            <a:lvl7pPr marL="2971800" indent="-228600" defTabSz="449263" eaLnBrk="0" fontAlgn="base" hangingPunct="0">
                              <a:spcBef>
                                <a:spcPts val="500"/>
                              </a:spcBef>
                              <a:spcAft>
                                <a:spcPct val="0"/>
                              </a:spcAft>
                              <a:buClr>
                                <a:srgbClr val="000000"/>
                              </a:buClr>
                              <a:buSzPct val="100000"/>
                              <a:buFont typeface="Times New Roman" panose="02020603050405020304" pitchFamily="18" charset="0"/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0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7pPr>
                            <a:lvl8pPr marL="3429000" indent="-228600" defTabSz="449263" eaLnBrk="0" fontAlgn="base" hangingPunct="0">
                              <a:spcBef>
                                <a:spcPts val="500"/>
                              </a:spcBef>
                              <a:spcAft>
                                <a:spcPct val="0"/>
                              </a:spcAft>
                              <a:buClr>
                                <a:srgbClr val="000000"/>
                              </a:buClr>
                              <a:buSzPct val="100000"/>
                              <a:buFont typeface="Times New Roman" panose="02020603050405020304" pitchFamily="18" charset="0"/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0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8pPr>
                            <a:lvl9pPr marL="3886200" indent="-228600" defTabSz="449263" eaLnBrk="0" fontAlgn="base" hangingPunct="0">
                              <a:spcBef>
                                <a:spcPts val="500"/>
                              </a:spcBef>
                              <a:spcAft>
                                <a:spcPct val="0"/>
                              </a:spcAft>
                              <a:buClr>
                                <a:srgbClr val="000000"/>
                              </a:buClr>
                              <a:buSzPct val="100000"/>
                              <a:buFont typeface="Times New Roman" panose="02020603050405020304" pitchFamily="18" charset="0"/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0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9pPr>
                          </a:lstStyle>
                          <a:p>
                            <a:pPr eaLnBrk="1" hangingPunct="1">
                              <a:spcBef>
                                <a:spcPct val="0"/>
                              </a:spcBef>
                              <a:buClrTx/>
                              <a:buFontTx/>
                              <a:buNone/>
                            </a:pPr>
                            <a:r>
                              <a:rPr lang="de-CH" altLang="fr-FR" sz="1800">
                                <a:cs typeface="Times New Roman" panose="02020603050405020304" pitchFamily="18" charset="0"/>
                              </a:rPr>
                              <a:t>X</a:t>
                            </a:r>
                          </a:p>
                          <a:p>
                            <a:pPr eaLnBrk="1" hangingPunct="1">
                              <a:spcBef>
                                <a:spcPct val="0"/>
                              </a:spcBef>
                              <a:buClrTx/>
                              <a:buFontTx/>
                              <a:buNone/>
                            </a:pPr>
                            <a:endParaRPr lang="de-CH" altLang="fr-FR" sz="1800"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sp>
                        <p:nvSpPr>
                          <p:cNvPr id="44108" name="Rectangle 9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099" y="2227"/>
                            <a:ext cx="607" cy="369"/>
                          </a:xfrm>
                          <a:prstGeom prst="rect">
                            <a:avLst/>
                          </a:prstGeom>
                          <a:noFill/>
                          <a:ln w="9360">
                            <a:solidFill>
                              <a:srgbClr val="A0A0A0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fr-CH" altLang="fr-FR"/>
                          </a:p>
                        </p:txBody>
                      </p:sp>
                    </p:grpSp>
                    <p:grpSp>
                      <p:nvGrpSpPr>
                        <p:cNvPr id="44086" name="Group 91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712" y="2227"/>
                          <a:ext cx="265" cy="369"/>
                          <a:chOff x="3712" y="2227"/>
                          <a:chExt cx="265" cy="369"/>
                        </a:xfrm>
                      </p:grpSpPr>
                      <p:sp>
                        <p:nvSpPr>
                          <p:cNvPr id="44105" name="Rectangle 9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735" y="2227"/>
                            <a:ext cx="217" cy="36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fr-CH" altLang="fr-FR"/>
                          </a:p>
                        </p:txBody>
                      </p:sp>
                      <p:sp>
                        <p:nvSpPr>
                          <p:cNvPr id="44106" name="Rectangle 9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712" y="2227"/>
                            <a:ext cx="265" cy="369"/>
                          </a:xfrm>
                          <a:prstGeom prst="rect">
                            <a:avLst/>
                          </a:prstGeom>
                          <a:noFill/>
                          <a:ln w="9360">
                            <a:solidFill>
                              <a:srgbClr val="A0A0A0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fr-CH" altLang="fr-FR"/>
                          </a:p>
                        </p:txBody>
                      </p:sp>
                    </p:grpSp>
                    <p:grpSp>
                      <p:nvGrpSpPr>
                        <p:cNvPr id="44087" name="Group 94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018" y="2601"/>
                          <a:ext cx="265" cy="368"/>
                          <a:chOff x="2018" y="2601"/>
                          <a:chExt cx="265" cy="368"/>
                        </a:xfrm>
                      </p:grpSpPr>
                      <p:sp>
                        <p:nvSpPr>
                          <p:cNvPr id="44103" name="Rectangle 9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041" y="2601"/>
                            <a:ext cx="217" cy="36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lIns="90000" tIns="46800" rIns="90000" bIns="46800"/>
                          <a:lstStyle>
                            <a:lvl1pPr eaLnBrk="0" hangingPunct="0">
                              <a:spcBef>
                                <a:spcPts val="800"/>
                              </a:spcBef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32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1pPr>
                            <a:lvl2pPr eaLnBrk="0" hangingPunct="0">
                              <a:spcBef>
                                <a:spcPts val="700"/>
                              </a:spcBef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8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2pPr>
                            <a:lvl3pPr eaLnBrk="0" hangingPunct="0">
                              <a:spcBef>
                                <a:spcPts val="600"/>
                              </a:spcBef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4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3pPr>
                            <a:lvl4pPr eaLnBrk="0" hangingPunct="0">
                              <a:spcBef>
                                <a:spcPts val="500"/>
                              </a:spcBef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0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4pPr>
                            <a:lvl5pPr eaLnBrk="0" hangingPunct="0">
                              <a:spcBef>
                                <a:spcPts val="500"/>
                              </a:spcBef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0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5pPr>
                            <a:lvl6pPr marL="2514600" indent="-228600" defTabSz="449263" eaLnBrk="0" fontAlgn="base" hangingPunct="0">
                              <a:spcBef>
                                <a:spcPts val="500"/>
                              </a:spcBef>
                              <a:spcAft>
                                <a:spcPct val="0"/>
                              </a:spcAft>
                              <a:buClr>
                                <a:srgbClr val="000000"/>
                              </a:buClr>
                              <a:buSzPct val="100000"/>
                              <a:buFont typeface="Times New Roman" panose="02020603050405020304" pitchFamily="18" charset="0"/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0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6pPr>
                            <a:lvl7pPr marL="2971800" indent="-228600" defTabSz="449263" eaLnBrk="0" fontAlgn="base" hangingPunct="0">
                              <a:spcBef>
                                <a:spcPts val="500"/>
                              </a:spcBef>
                              <a:spcAft>
                                <a:spcPct val="0"/>
                              </a:spcAft>
                              <a:buClr>
                                <a:srgbClr val="000000"/>
                              </a:buClr>
                              <a:buSzPct val="100000"/>
                              <a:buFont typeface="Times New Roman" panose="02020603050405020304" pitchFamily="18" charset="0"/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0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7pPr>
                            <a:lvl8pPr marL="3429000" indent="-228600" defTabSz="449263" eaLnBrk="0" fontAlgn="base" hangingPunct="0">
                              <a:spcBef>
                                <a:spcPts val="500"/>
                              </a:spcBef>
                              <a:spcAft>
                                <a:spcPct val="0"/>
                              </a:spcAft>
                              <a:buClr>
                                <a:srgbClr val="000000"/>
                              </a:buClr>
                              <a:buSzPct val="100000"/>
                              <a:buFont typeface="Times New Roman" panose="02020603050405020304" pitchFamily="18" charset="0"/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0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8pPr>
                            <a:lvl9pPr marL="3886200" indent="-228600" defTabSz="449263" eaLnBrk="0" fontAlgn="base" hangingPunct="0">
                              <a:spcBef>
                                <a:spcPts val="500"/>
                              </a:spcBef>
                              <a:spcAft>
                                <a:spcPct val="0"/>
                              </a:spcAft>
                              <a:buClr>
                                <a:srgbClr val="000000"/>
                              </a:buClr>
                              <a:buSzPct val="100000"/>
                              <a:buFont typeface="Times New Roman" panose="02020603050405020304" pitchFamily="18" charset="0"/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0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9pPr>
                          </a:lstStyle>
                          <a:p>
                            <a:pPr eaLnBrk="1" hangingPunct="1">
                              <a:spcBef>
                                <a:spcPct val="0"/>
                              </a:spcBef>
                              <a:buClrTx/>
                              <a:buFontTx/>
                              <a:buNone/>
                            </a:pPr>
                            <a:r>
                              <a:rPr lang="nl-NL" altLang="fr-FR" sz="1800">
                                <a:cs typeface="Times New Roman" panose="02020603050405020304" pitchFamily="18" charset="0"/>
                              </a:rPr>
                              <a:t>U</a:t>
                            </a:r>
                          </a:p>
                          <a:p>
                            <a:pPr eaLnBrk="1" hangingPunct="1">
                              <a:spcBef>
                                <a:spcPct val="0"/>
                              </a:spcBef>
                              <a:buClrTx/>
                              <a:buFontTx/>
                              <a:buNone/>
                            </a:pPr>
                            <a:endParaRPr lang="nl-NL" altLang="fr-FR" sz="1800"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sp>
                        <p:nvSpPr>
                          <p:cNvPr id="44104" name="Rectangle 9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018" y="2601"/>
                            <a:ext cx="265" cy="368"/>
                          </a:xfrm>
                          <a:prstGeom prst="rect">
                            <a:avLst/>
                          </a:prstGeom>
                          <a:noFill/>
                          <a:ln w="9360">
                            <a:solidFill>
                              <a:srgbClr val="A0A0A0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fr-CH" altLang="fr-FR"/>
                          </a:p>
                        </p:txBody>
                      </p:sp>
                    </p:grpSp>
                    <p:grpSp>
                      <p:nvGrpSpPr>
                        <p:cNvPr id="44088" name="Group 97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288" y="2601"/>
                          <a:ext cx="265" cy="368"/>
                          <a:chOff x="2288" y="2601"/>
                          <a:chExt cx="265" cy="368"/>
                        </a:xfrm>
                      </p:grpSpPr>
                      <p:sp>
                        <p:nvSpPr>
                          <p:cNvPr id="44101" name="Rectangle 9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311" y="2601"/>
                            <a:ext cx="217" cy="36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fr-CH" altLang="fr-FR"/>
                          </a:p>
                        </p:txBody>
                      </p:sp>
                      <p:sp>
                        <p:nvSpPr>
                          <p:cNvPr id="44102" name="Rectangle 9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288" y="2601"/>
                            <a:ext cx="265" cy="368"/>
                          </a:xfrm>
                          <a:prstGeom prst="rect">
                            <a:avLst/>
                          </a:prstGeom>
                          <a:noFill/>
                          <a:ln w="9360">
                            <a:solidFill>
                              <a:srgbClr val="A0A0A0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fr-CH" altLang="fr-FR"/>
                          </a:p>
                        </p:txBody>
                      </p:sp>
                    </p:grpSp>
                    <p:grpSp>
                      <p:nvGrpSpPr>
                        <p:cNvPr id="44089" name="Group 100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558" y="2601"/>
                          <a:ext cx="265" cy="368"/>
                          <a:chOff x="2558" y="2601"/>
                          <a:chExt cx="265" cy="368"/>
                        </a:xfrm>
                      </p:grpSpPr>
                      <p:sp>
                        <p:nvSpPr>
                          <p:cNvPr id="44099" name="Rectangle 10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582" y="2601"/>
                            <a:ext cx="217" cy="36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lIns="90000" tIns="46800" rIns="90000" bIns="46800"/>
                          <a:lstStyle>
                            <a:lvl1pPr eaLnBrk="0" hangingPunct="0">
                              <a:spcBef>
                                <a:spcPts val="800"/>
                              </a:spcBef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32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1pPr>
                            <a:lvl2pPr eaLnBrk="0" hangingPunct="0">
                              <a:spcBef>
                                <a:spcPts val="700"/>
                              </a:spcBef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8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2pPr>
                            <a:lvl3pPr eaLnBrk="0" hangingPunct="0">
                              <a:spcBef>
                                <a:spcPts val="600"/>
                              </a:spcBef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4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3pPr>
                            <a:lvl4pPr eaLnBrk="0" hangingPunct="0">
                              <a:spcBef>
                                <a:spcPts val="500"/>
                              </a:spcBef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0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4pPr>
                            <a:lvl5pPr eaLnBrk="0" hangingPunct="0">
                              <a:spcBef>
                                <a:spcPts val="500"/>
                              </a:spcBef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0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5pPr>
                            <a:lvl6pPr marL="2514600" indent="-228600" defTabSz="449263" eaLnBrk="0" fontAlgn="base" hangingPunct="0">
                              <a:spcBef>
                                <a:spcPts val="500"/>
                              </a:spcBef>
                              <a:spcAft>
                                <a:spcPct val="0"/>
                              </a:spcAft>
                              <a:buClr>
                                <a:srgbClr val="000000"/>
                              </a:buClr>
                              <a:buSzPct val="100000"/>
                              <a:buFont typeface="Times New Roman" panose="02020603050405020304" pitchFamily="18" charset="0"/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0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6pPr>
                            <a:lvl7pPr marL="2971800" indent="-228600" defTabSz="449263" eaLnBrk="0" fontAlgn="base" hangingPunct="0">
                              <a:spcBef>
                                <a:spcPts val="500"/>
                              </a:spcBef>
                              <a:spcAft>
                                <a:spcPct val="0"/>
                              </a:spcAft>
                              <a:buClr>
                                <a:srgbClr val="000000"/>
                              </a:buClr>
                              <a:buSzPct val="100000"/>
                              <a:buFont typeface="Times New Roman" panose="02020603050405020304" pitchFamily="18" charset="0"/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0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7pPr>
                            <a:lvl8pPr marL="3429000" indent="-228600" defTabSz="449263" eaLnBrk="0" fontAlgn="base" hangingPunct="0">
                              <a:spcBef>
                                <a:spcPts val="500"/>
                              </a:spcBef>
                              <a:spcAft>
                                <a:spcPct val="0"/>
                              </a:spcAft>
                              <a:buClr>
                                <a:srgbClr val="000000"/>
                              </a:buClr>
                              <a:buSzPct val="100000"/>
                              <a:buFont typeface="Times New Roman" panose="02020603050405020304" pitchFamily="18" charset="0"/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0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8pPr>
                            <a:lvl9pPr marL="3886200" indent="-228600" defTabSz="449263" eaLnBrk="0" fontAlgn="base" hangingPunct="0">
                              <a:spcBef>
                                <a:spcPts val="500"/>
                              </a:spcBef>
                              <a:spcAft>
                                <a:spcPct val="0"/>
                              </a:spcAft>
                              <a:buClr>
                                <a:srgbClr val="000000"/>
                              </a:buClr>
                              <a:buSzPct val="100000"/>
                              <a:buFont typeface="Times New Roman" panose="02020603050405020304" pitchFamily="18" charset="0"/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0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9pPr>
                          </a:lstStyle>
                          <a:p>
                            <a:pPr eaLnBrk="1" hangingPunct="1">
                              <a:spcBef>
                                <a:spcPct val="0"/>
                              </a:spcBef>
                              <a:buClrTx/>
                              <a:buFontTx/>
                              <a:buNone/>
                            </a:pPr>
                            <a:r>
                              <a:rPr lang="en-GB" altLang="fr-FR" sz="1800">
                                <a:cs typeface="Times New Roman" panose="02020603050405020304" pitchFamily="18" charset="0"/>
                              </a:rPr>
                              <a:t>S</a:t>
                            </a:r>
                          </a:p>
                          <a:p>
                            <a:pPr eaLnBrk="1" hangingPunct="1">
                              <a:spcBef>
                                <a:spcPct val="0"/>
                              </a:spcBef>
                              <a:buClrTx/>
                              <a:buFontTx/>
                              <a:buNone/>
                            </a:pPr>
                            <a:endParaRPr lang="en-GB" altLang="fr-FR" sz="1800"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sp>
                        <p:nvSpPr>
                          <p:cNvPr id="44100" name="Rectangle 10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558" y="2601"/>
                            <a:ext cx="265" cy="368"/>
                          </a:xfrm>
                          <a:prstGeom prst="rect">
                            <a:avLst/>
                          </a:prstGeom>
                          <a:noFill/>
                          <a:ln w="9360">
                            <a:solidFill>
                              <a:srgbClr val="A0A0A0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fr-CH" altLang="fr-FR"/>
                          </a:p>
                        </p:txBody>
                      </p:sp>
                    </p:grpSp>
                    <p:grpSp>
                      <p:nvGrpSpPr>
                        <p:cNvPr id="44090" name="Group 10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829" y="2601"/>
                          <a:ext cx="265" cy="368"/>
                          <a:chOff x="2829" y="2601"/>
                          <a:chExt cx="265" cy="368"/>
                        </a:xfrm>
                      </p:grpSpPr>
                      <p:sp>
                        <p:nvSpPr>
                          <p:cNvPr id="44097" name="Rectangle 10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852" y="2601"/>
                            <a:ext cx="217" cy="36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fr-CH" altLang="fr-FR"/>
                          </a:p>
                        </p:txBody>
                      </p:sp>
                      <p:sp>
                        <p:nvSpPr>
                          <p:cNvPr id="44098" name="Rectangle 10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829" y="2601"/>
                            <a:ext cx="265" cy="368"/>
                          </a:xfrm>
                          <a:prstGeom prst="rect">
                            <a:avLst/>
                          </a:prstGeom>
                          <a:noFill/>
                          <a:ln w="9360">
                            <a:solidFill>
                              <a:srgbClr val="A0A0A0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fr-CH" altLang="fr-FR"/>
                          </a:p>
                        </p:txBody>
                      </p:sp>
                    </p:grpSp>
                    <p:grpSp>
                      <p:nvGrpSpPr>
                        <p:cNvPr id="44091" name="Group 106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099" y="2601"/>
                          <a:ext cx="607" cy="368"/>
                          <a:chOff x="3099" y="2601"/>
                          <a:chExt cx="607" cy="368"/>
                        </a:xfrm>
                      </p:grpSpPr>
                      <p:sp>
                        <p:nvSpPr>
                          <p:cNvPr id="44095" name="Rectangle 10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123" y="2601"/>
                            <a:ext cx="559" cy="36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lIns="90000" tIns="46800" rIns="90000" bIns="46800"/>
                          <a:lstStyle>
                            <a:lvl1pPr eaLnBrk="0" hangingPunct="0">
                              <a:spcBef>
                                <a:spcPts val="800"/>
                              </a:spcBef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32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1pPr>
                            <a:lvl2pPr eaLnBrk="0" hangingPunct="0">
                              <a:spcBef>
                                <a:spcPts val="700"/>
                              </a:spcBef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8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2pPr>
                            <a:lvl3pPr eaLnBrk="0" hangingPunct="0">
                              <a:spcBef>
                                <a:spcPts val="600"/>
                              </a:spcBef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4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3pPr>
                            <a:lvl4pPr eaLnBrk="0" hangingPunct="0">
                              <a:spcBef>
                                <a:spcPts val="500"/>
                              </a:spcBef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0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4pPr>
                            <a:lvl5pPr eaLnBrk="0" hangingPunct="0">
                              <a:spcBef>
                                <a:spcPts val="500"/>
                              </a:spcBef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0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5pPr>
                            <a:lvl6pPr marL="2514600" indent="-228600" defTabSz="449263" eaLnBrk="0" fontAlgn="base" hangingPunct="0">
                              <a:spcBef>
                                <a:spcPts val="500"/>
                              </a:spcBef>
                              <a:spcAft>
                                <a:spcPct val="0"/>
                              </a:spcAft>
                              <a:buClr>
                                <a:srgbClr val="000000"/>
                              </a:buClr>
                              <a:buSzPct val="100000"/>
                              <a:buFont typeface="Times New Roman" panose="02020603050405020304" pitchFamily="18" charset="0"/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0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6pPr>
                            <a:lvl7pPr marL="2971800" indent="-228600" defTabSz="449263" eaLnBrk="0" fontAlgn="base" hangingPunct="0">
                              <a:spcBef>
                                <a:spcPts val="500"/>
                              </a:spcBef>
                              <a:spcAft>
                                <a:spcPct val="0"/>
                              </a:spcAft>
                              <a:buClr>
                                <a:srgbClr val="000000"/>
                              </a:buClr>
                              <a:buSzPct val="100000"/>
                              <a:buFont typeface="Times New Roman" panose="02020603050405020304" pitchFamily="18" charset="0"/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0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7pPr>
                            <a:lvl8pPr marL="3429000" indent="-228600" defTabSz="449263" eaLnBrk="0" fontAlgn="base" hangingPunct="0">
                              <a:spcBef>
                                <a:spcPts val="500"/>
                              </a:spcBef>
                              <a:spcAft>
                                <a:spcPct val="0"/>
                              </a:spcAft>
                              <a:buClr>
                                <a:srgbClr val="000000"/>
                              </a:buClr>
                              <a:buSzPct val="100000"/>
                              <a:buFont typeface="Times New Roman" panose="02020603050405020304" pitchFamily="18" charset="0"/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0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8pPr>
                            <a:lvl9pPr marL="3886200" indent="-228600" defTabSz="449263" eaLnBrk="0" fontAlgn="base" hangingPunct="0">
                              <a:spcBef>
                                <a:spcPts val="500"/>
                              </a:spcBef>
                              <a:spcAft>
                                <a:spcPct val="0"/>
                              </a:spcAft>
                              <a:buClr>
                                <a:srgbClr val="000000"/>
                              </a:buClr>
                              <a:buSzPct val="100000"/>
                              <a:buFont typeface="Times New Roman" panose="02020603050405020304" pitchFamily="18" charset="0"/>
                              <a:tabLst>
                                <a:tab pos="0" algn="l"/>
                                <a:tab pos="447675" algn="l"/>
                                <a:tab pos="896938" algn="l"/>
                                <a:tab pos="1346200" algn="l"/>
                                <a:tab pos="1795463" algn="l"/>
                                <a:tab pos="2244725" algn="l"/>
                                <a:tab pos="2693988" algn="l"/>
                                <a:tab pos="3143250" algn="l"/>
                                <a:tab pos="3592513" algn="l"/>
                                <a:tab pos="4041775" algn="l"/>
                                <a:tab pos="4491038" algn="l"/>
                                <a:tab pos="4940300" algn="l"/>
                                <a:tab pos="5389563" algn="l"/>
                                <a:tab pos="5838825" algn="l"/>
                                <a:tab pos="6288088" algn="l"/>
                                <a:tab pos="6737350" algn="l"/>
                                <a:tab pos="7186613" algn="l"/>
                                <a:tab pos="7635875" algn="l"/>
                                <a:tab pos="8085138" algn="l"/>
                                <a:tab pos="8534400" algn="l"/>
                                <a:tab pos="8983663" algn="l"/>
                              </a:tabLst>
                              <a:defRPr sz="200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ea typeface="Microsoft YaHei" panose="020B0503020204020204" pitchFamily="34" charset="-122"/>
                              </a:defRPr>
                            </a:lvl9pPr>
                          </a:lstStyle>
                          <a:p>
                            <a:pPr eaLnBrk="1" hangingPunct="1">
                              <a:spcBef>
                                <a:spcPct val="0"/>
                              </a:spcBef>
                              <a:buClrTx/>
                              <a:buFontTx/>
                              <a:buNone/>
                            </a:pPr>
                            <a:r>
                              <a:rPr lang="de-CH" altLang="fr-FR" sz="1800">
                                <a:cs typeface="Times New Roman" panose="02020603050405020304" pitchFamily="18" charset="0"/>
                              </a:rPr>
                              <a:t>Š (ch)</a:t>
                            </a:r>
                          </a:p>
                          <a:p>
                            <a:pPr eaLnBrk="1" hangingPunct="1">
                              <a:spcBef>
                                <a:spcPct val="0"/>
                              </a:spcBef>
                              <a:buClrTx/>
                              <a:buFontTx/>
                              <a:buNone/>
                            </a:pPr>
                            <a:endParaRPr lang="de-CH" altLang="fr-FR" sz="1800"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sp>
                        <p:nvSpPr>
                          <p:cNvPr id="44096" name="Rectangle 10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099" y="2601"/>
                            <a:ext cx="607" cy="368"/>
                          </a:xfrm>
                          <a:prstGeom prst="rect">
                            <a:avLst/>
                          </a:prstGeom>
                          <a:noFill/>
                          <a:ln w="9360">
                            <a:solidFill>
                              <a:srgbClr val="A0A0A0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fr-CH" altLang="fr-FR"/>
                          </a:p>
                        </p:txBody>
                      </p:sp>
                    </p:grpSp>
                    <p:grpSp>
                      <p:nvGrpSpPr>
                        <p:cNvPr id="44092" name="Group 10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712" y="2601"/>
                          <a:ext cx="265" cy="368"/>
                          <a:chOff x="3712" y="2601"/>
                          <a:chExt cx="265" cy="368"/>
                        </a:xfrm>
                      </p:grpSpPr>
                      <p:sp>
                        <p:nvSpPr>
                          <p:cNvPr id="44093" name="Rectangle 11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735" y="2601"/>
                            <a:ext cx="217" cy="36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fr-CH" altLang="fr-FR"/>
                          </a:p>
                        </p:txBody>
                      </p:sp>
                      <p:sp>
                        <p:nvSpPr>
                          <p:cNvPr id="44094" name="Rectangle 11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712" y="2601"/>
                            <a:ext cx="265" cy="368"/>
                          </a:xfrm>
                          <a:prstGeom prst="rect">
                            <a:avLst/>
                          </a:prstGeom>
                          <a:noFill/>
                          <a:ln w="9360">
                            <a:solidFill>
                              <a:srgbClr val="A0A0A0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fr-CH" altLang="fr-FR"/>
                          </a:p>
                        </p:txBody>
                      </p:sp>
                    </p:grpSp>
                  </p:grpSp>
                  <p:sp>
                    <p:nvSpPr>
                      <p:cNvPr id="44062" name="Rectangle 11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16" y="1104"/>
                        <a:ext cx="1963" cy="1867"/>
                      </a:xfrm>
                      <a:prstGeom prst="rect">
                        <a:avLst/>
                      </a:prstGeom>
                      <a:noFill/>
                      <a:ln w="6480">
                        <a:solidFill>
                          <a:srgbClr val="A0A0A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fr-CH" altLang="fr-FR"/>
                      </a:p>
                    </p:txBody>
                  </p:sp>
                </p:grpSp>
              </p:grpSp>
            </p:grpSp>
            <p:pic>
              <p:nvPicPr>
                <p:cNvPr id="44048" name="Picture 113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92" y="2688"/>
                  <a:ext cx="91" cy="9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/>
                        <a:stretch>
                          <a:fillRect/>
                        </a:stretch>
                      </a:blip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44045" name="Picture 11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52" y="1200"/>
                <a:ext cx="91" cy="1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44046" name="Picture 115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52" y="2688"/>
                <a:ext cx="97" cy="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44043" name="Picture 11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200"/>
              <a:ext cx="61" cy="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pic>
        <p:nvPicPr>
          <p:cNvPr id="44039" name="Picture 11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267200"/>
            <a:ext cx="857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4040" name="Text Box 118"/>
          <p:cNvSpPr txBox="1">
            <a:spLocks noChangeArrowheads="1"/>
          </p:cNvSpPr>
          <p:nvPr/>
        </p:nvSpPr>
        <p:spPr bwMode="auto">
          <a:xfrm>
            <a:off x="1600200" y="1219200"/>
            <a:ext cx="69342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ts val="1500"/>
              </a:spcBef>
              <a:buClrTx/>
              <a:buFontTx/>
              <a:buNone/>
            </a:pPr>
            <a:r>
              <a:rPr lang="fr-CH" altLang="fr-FR" sz="2400"/>
              <a:t>Ecriture lépontique ou alphabet de Lugano</a:t>
            </a:r>
          </a:p>
        </p:txBody>
      </p:sp>
      <p:sp>
        <p:nvSpPr>
          <p:cNvPr id="44041" name="Text Box 119"/>
          <p:cNvSpPr txBox="1">
            <a:spLocks noChangeArrowheads="1"/>
          </p:cNvSpPr>
          <p:nvPr/>
        </p:nvSpPr>
        <p:spPr bwMode="auto">
          <a:xfrm>
            <a:off x="990600" y="4953000"/>
            <a:ext cx="7239000" cy="138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875"/>
              </a:spcBef>
              <a:buClrTx/>
              <a:buFontTx/>
              <a:buNone/>
            </a:pPr>
            <a:r>
              <a:rPr lang="fr-CH" altLang="fr-FR" sz="1400">
                <a:cs typeface="Times New Roman" panose="02020603050405020304" pitchFamily="18" charset="0"/>
              </a:rPr>
              <a:t>I</a:t>
            </a:r>
            <a:r>
              <a:rPr lang="fr-FR" altLang="fr-FR" sz="1400">
                <a:cs typeface="Times New Roman" panose="02020603050405020304" pitchFamily="18" charset="0"/>
              </a:rPr>
              <a:t>l n'y a pas de distinction entre les consonnes sourdes et les consonnes sonores. </a:t>
            </a:r>
          </a:p>
          <a:p>
            <a:pPr eaLnBrk="1" hangingPunct="1">
              <a:spcBef>
                <a:spcPts val="875"/>
              </a:spcBef>
              <a:buClrTx/>
              <a:buFontTx/>
              <a:buNone/>
            </a:pPr>
            <a:r>
              <a:rPr lang="fr-FR" altLang="fr-FR" sz="1400">
                <a:cs typeface="Times New Roman" panose="02020603050405020304" pitchFamily="18" charset="0"/>
              </a:rPr>
              <a:t>Ainsi: "K" représente aussi bien un "K" qu'un "G" , "P" = "P" ou "B", "T" = "T" ou "D". "POKIOS" peut donc ce lire "BOGIOS" (ce qui est d'ailleurs le cas). </a:t>
            </a:r>
          </a:p>
          <a:p>
            <a:pPr eaLnBrk="1" hangingPunct="1">
              <a:spcBef>
                <a:spcPts val="875"/>
              </a:spcBef>
              <a:buClrTx/>
              <a:buFontTx/>
              <a:buNone/>
            </a:pPr>
            <a:r>
              <a:rPr lang="fr-FR" altLang="fr-FR" sz="1400">
                <a:cs typeface="Times New Roman" panose="02020603050405020304" pitchFamily="18" charset="0"/>
              </a:rPr>
              <a:t>Nous avons ici représenté les lettres avec un</a:t>
            </a:r>
            <a:r>
              <a:rPr lang="fr-CH" altLang="fr-FR" sz="1400">
                <a:cs typeface="Times New Roman" panose="02020603050405020304" pitchFamily="18" charset="0"/>
              </a:rPr>
              <a:t>e</a:t>
            </a:r>
            <a:r>
              <a:rPr lang="fr-FR" altLang="fr-FR" sz="1400">
                <a:cs typeface="Times New Roman" panose="02020603050405020304" pitchFamily="18" charset="0"/>
              </a:rPr>
              <a:t> écriture dextroverse, mais dans les premiers temps elles étaient avec une écriture sinistroverse (écrite à l'envers, comme dans un miroir)</a:t>
            </a:r>
            <a:r>
              <a:rPr lang="fr-CH" altLang="fr-FR" sz="1400"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/>
        </p:nvGraphicFramePr>
        <p:xfrm>
          <a:off x="1476375" y="333375"/>
          <a:ext cx="5040313" cy="62753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93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47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5247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000" dirty="0">
                          <a:effectLst/>
                        </a:rPr>
                        <a:t>Ecriture Naissance et développement des écritures                     </a:t>
                      </a:r>
                      <a:r>
                        <a:rPr lang="fr-CH" sz="1000" dirty="0" smtClean="0">
                          <a:effectLst/>
                        </a:rPr>
                        <a:t>    </a:t>
                      </a:r>
                      <a:r>
                        <a:rPr lang="fr-CH" sz="1000" dirty="0">
                          <a:effectLst/>
                        </a:rPr>
                        <a:t>Crédits photographiques</a:t>
                      </a:r>
                      <a:endParaRPr lang="fr-CH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85" marR="39385" marT="0" marB="0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40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600">
                          <a:effectLst/>
                        </a:rPr>
                        <a:t>p. 1</a:t>
                      </a:r>
                      <a:endParaRPr lang="fr-CH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85" marR="39385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600">
                          <a:effectLst/>
                        </a:rPr>
                        <a:t>----</a:t>
                      </a:r>
                      <a:endParaRPr lang="fr-CH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85" marR="39385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40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600">
                          <a:effectLst/>
                        </a:rPr>
                        <a:t>p. 2</a:t>
                      </a:r>
                      <a:endParaRPr lang="fr-CH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85" marR="39385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600">
                          <a:effectLst/>
                        </a:rPr>
                        <a:t>Domaine public Marie-Lan Nguyen</a:t>
                      </a:r>
                      <a:endParaRPr lang="fr-CH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85" marR="39385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40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600">
                          <a:effectLst/>
                        </a:rPr>
                        <a:t>p. 3</a:t>
                      </a:r>
                      <a:endParaRPr lang="fr-CH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85" marR="39385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600">
                          <a:effectLst/>
                        </a:rPr>
                        <a:t>Domaine public Walters Art Museum</a:t>
                      </a:r>
                      <a:endParaRPr lang="fr-CH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85" marR="39385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40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600">
                          <a:effectLst/>
                        </a:rPr>
                        <a:t>p. 4</a:t>
                      </a:r>
                      <a:endParaRPr lang="fr-CH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85" marR="39385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600">
                          <a:effectLst/>
                        </a:rPr>
                        <a:t>CC LessayCatus</a:t>
                      </a:r>
                      <a:endParaRPr lang="fr-CH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85" marR="39385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40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600">
                          <a:effectLst/>
                        </a:rPr>
                        <a:t>p. 5</a:t>
                      </a:r>
                      <a:endParaRPr lang="fr-CH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85" marR="39385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600">
                          <a:effectLst/>
                        </a:rPr>
                        <a:t>CC Fæ</a:t>
                      </a:r>
                      <a:endParaRPr lang="fr-CH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85" marR="39385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40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600">
                          <a:effectLst/>
                        </a:rPr>
                        <a:t>p. 6</a:t>
                      </a:r>
                      <a:endParaRPr lang="fr-CH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85" marR="39385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600">
                          <a:effectLst/>
                        </a:rPr>
                        <a:t>Domaine public</a:t>
                      </a:r>
                      <a:endParaRPr lang="fr-CH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85" marR="39385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40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600">
                          <a:effectLst/>
                        </a:rPr>
                        <a:t>p. 7</a:t>
                      </a:r>
                      <a:endParaRPr lang="fr-CH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85" marR="39385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600">
                          <a:effectLst/>
                        </a:rPr>
                        <a:t>© Marie Stanescu, Musée historique d’Istanbul</a:t>
                      </a:r>
                      <a:endParaRPr lang="fr-CH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85" marR="39385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40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600">
                          <a:effectLst/>
                        </a:rPr>
                        <a:t>p. 8</a:t>
                      </a:r>
                      <a:endParaRPr lang="fr-CH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85" marR="39385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600">
                          <a:effectLst/>
                        </a:rPr>
                        <a:t>CC Soutekh67</a:t>
                      </a:r>
                      <a:endParaRPr lang="fr-CH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85" marR="39385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40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600">
                          <a:effectLst/>
                        </a:rPr>
                        <a:t>p. 9</a:t>
                      </a:r>
                      <a:endParaRPr lang="fr-CH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85" marR="39385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600">
                          <a:effectLst/>
                        </a:rPr>
                        <a:t>CC Giovanni Dall'Orto</a:t>
                      </a:r>
                      <a:endParaRPr lang="fr-CH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85" marR="39385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40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600">
                          <a:effectLst/>
                        </a:rPr>
                        <a:t>p. 10</a:t>
                      </a:r>
                      <a:endParaRPr lang="fr-CH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85" marR="39385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600">
                          <a:effectLst/>
                        </a:rPr>
                        <a:t>CC Guillaume Blanchard / CC Photo personnelle de Gérard Ducher</a:t>
                      </a:r>
                      <a:endParaRPr lang="fr-CH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85" marR="39385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40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600">
                          <a:effectLst/>
                        </a:rPr>
                        <a:t>p. 11</a:t>
                      </a:r>
                      <a:endParaRPr lang="fr-CH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85" marR="39385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600">
                          <a:effectLst/>
                        </a:rPr>
                        <a:t>CC </a:t>
                      </a:r>
                      <a:r>
                        <a:rPr lang="fr-CH" sz="600" u="none" strike="noStrike">
                          <a:effectLst/>
                          <a:hlinkClick r:id="rId2" tooltip="User:Marsyas"/>
                        </a:rPr>
                        <a:t>Marsyas</a:t>
                      </a:r>
                      <a:endParaRPr lang="fr-CH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85" marR="39385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40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600">
                          <a:effectLst/>
                        </a:rPr>
                        <a:t>p. 12</a:t>
                      </a:r>
                      <a:endParaRPr lang="fr-CH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85" marR="39385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600">
                          <a:effectLst/>
                        </a:rPr>
                        <a:t>CC Ursus</a:t>
                      </a:r>
                      <a:endParaRPr lang="fr-CH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85" marR="39385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40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600">
                          <a:effectLst/>
                        </a:rPr>
                        <a:t>p. 13</a:t>
                      </a:r>
                      <a:endParaRPr lang="fr-CH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85" marR="39385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600">
                          <a:effectLst/>
                        </a:rPr>
                        <a:t>CC Michael Everson</a:t>
                      </a:r>
                      <a:endParaRPr lang="fr-CH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85" marR="39385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40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600">
                          <a:effectLst/>
                        </a:rPr>
                        <a:t>p. 14</a:t>
                      </a:r>
                      <a:endParaRPr lang="fr-CH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85" marR="39385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600">
                          <a:effectLst/>
                        </a:rPr>
                        <a:t>© Madeleine Stanescu, British Museum</a:t>
                      </a:r>
                      <a:endParaRPr lang="fr-CH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85" marR="39385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640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600">
                          <a:effectLst/>
                        </a:rPr>
                        <a:t>p. 15</a:t>
                      </a:r>
                      <a:endParaRPr lang="fr-CH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85" marR="39385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600">
                          <a:effectLst/>
                        </a:rPr>
                        <a:t>CC Simon Burchell</a:t>
                      </a:r>
                      <a:endParaRPr lang="fr-CH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85" marR="39385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640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600">
                          <a:effectLst/>
                        </a:rPr>
                        <a:t>p. 16</a:t>
                      </a:r>
                      <a:endParaRPr lang="fr-CH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85" marR="39385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600">
                          <a:effectLst/>
                        </a:rPr>
                        <a:t>CC Habib M'henni</a:t>
                      </a:r>
                      <a:endParaRPr lang="fr-CH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85" marR="39385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640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600">
                          <a:effectLst/>
                        </a:rPr>
                        <a:t>p. 17</a:t>
                      </a:r>
                      <a:endParaRPr lang="fr-CH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85" marR="39385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600">
                          <a:effectLst/>
                        </a:rPr>
                        <a:t>Domaine public Maur</a:t>
                      </a:r>
                      <a:endParaRPr lang="fr-CH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85" marR="39385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640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600">
                          <a:effectLst/>
                        </a:rPr>
                        <a:t>p. 18</a:t>
                      </a:r>
                      <a:endParaRPr lang="fr-CH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85" marR="39385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600">
                          <a:effectLst/>
                        </a:rPr>
                        <a:t>Domaine public</a:t>
                      </a:r>
                      <a:endParaRPr lang="fr-CH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85" marR="39385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789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600">
                          <a:effectLst/>
                        </a:rPr>
                        <a:t>p. 19</a:t>
                      </a:r>
                      <a:endParaRPr lang="fr-CH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85" marR="39385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600">
                          <a:effectLst/>
                        </a:rPr>
                        <a:t>Domaine public Jastrow /</a:t>
                      </a:r>
                      <a:r>
                        <a:rPr lang="fr-CH" sz="700">
                          <a:effectLst/>
                        </a:rPr>
                        <a:t> CC Marie-Lan Nguyen</a:t>
                      </a:r>
                      <a:endParaRPr lang="fr-CH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85" marR="39385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640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600">
                          <a:effectLst/>
                        </a:rPr>
                        <a:t>p. 20</a:t>
                      </a:r>
                      <a:endParaRPr lang="fr-CH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85" marR="39385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600">
                          <a:effectLst/>
                        </a:rPr>
                        <a:t>Domaine public</a:t>
                      </a:r>
                      <a:endParaRPr lang="fr-CH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85" marR="39385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640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600">
                          <a:effectLst/>
                        </a:rPr>
                        <a:t>p. 21</a:t>
                      </a:r>
                      <a:endParaRPr lang="fr-CH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85" marR="39385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600">
                          <a:effectLst/>
                        </a:rPr>
                        <a:t>CC Marsyas</a:t>
                      </a:r>
                      <a:endParaRPr lang="fr-CH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85" marR="39385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640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600">
                          <a:effectLst/>
                        </a:rPr>
                        <a:t>p. 22</a:t>
                      </a:r>
                      <a:endParaRPr lang="fr-CH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85" marR="39385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600">
                          <a:effectLst/>
                        </a:rPr>
                        <a:t>CC Tilemahos Efthimiadis</a:t>
                      </a:r>
                      <a:endParaRPr lang="fr-CH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85" marR="39385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640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600">
                          <a:effectLst/>
                        </a:rPr>
                        <a:t>p. 23</a:t>
                      </a:r>
                      <a:endParaRPr lang="fr-CH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85" marR="39385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600">
                          <a:effectLst/>
                        </a:rPr>
                        <a:t>CC Marie-Lan Nguyen</a:t>
                      </a:r>
                      <a:endParaRPr lang="fr-CH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85" marR="39385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640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600">
                          <a:effectLst/>
                        </a:rPr>
                        <a:t>p. 24</a:t>
                      </a:r>
                      <a:endParaRPr lang="fr-CH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85" marR="39385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600">
                          <a:effectLst/>
                        </a:rPr>
                        <a:t>Domaine public</a:t>
                      </a:r>
                      <a:endParaRPr lang="fr-CH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85" marR="39385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640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600">
                          <a:effectLst/>
                        </a:rPr>
                        <a:t>p. 25</a:t>
                      </a:r>
                      <a:endParaRPr lang="fr-CH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85" marR="39385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600">
                          <a:effectLst/>
                        </a:rPr>
                        <a:t>Domaine public</a:t>
                      </a:r>
                      <a:endParaRPr lang="fr-CH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85" marR="39385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640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600">
                          <a:effectLst/>
                        </a:rPr>
                        <a:t>p. 26</a:t>
                      </a:r>
                      <a:endParaRPr lang="fr-CH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85" marR="39385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600">
                          <a:effectLst/>
                        </a:rPr>
                        <a:t>Domaine public</a:t>
                      </a:r>
                      <a:endParaRPr lang="fr-CH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85" marR="39385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640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600">
                          <a:effectLst/>
                        </a:rPr>
                        <a:t>p. 27</a:t>
                      </a:r>
                      <a:endParaRPr lang="fr-CH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85" marR="39385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600">
                          <a:effectLst/>
                        </a:rPr>
                        <a:t>CC </a:t>
                      </a:r>
                      <a:r>
                        <a:rPr lang="fr-CH" sz="600" u="none" strike="noStrike">
                          <a:effectLst/>
                          <a:hlinkClick r:id="rId3" tooltip="de:Benutzer:Kolling"/>
                        </a:rPr>
                        <a:t>Lokilech</a:t>
                      </a:r>
                      <a:r>
                        <a:rPr lang="fr-CH" sz="600">
                          <a:effectLst/>
                        </a:rPr>
                        <a:t> / </a:t>
                      </a:r>
                      <a:r>
                        <a:rPr lang="de-CH" sz="600">
                          <a:effectLst/>
                        </a:rPr>
                        <a:t>CC Marie-Lan Nguyen</a:t>
                      </a:r>
                      <a:endParaRPr lang="fr-CH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85" marR="39385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640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600">
                          <a:effectLst/>
                        </a:rPr>
                        <a:t>p. 28</a:t>
                      </a:r>
                      <a:endParaRPr lang="fr-CH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85" marR="39385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600">
                          <a:effectLst/>
                        </a:rPr>
                        <a:t>CC Dbachmann</a:t>
                      </a:r>
                      <a:endParaRPr lang="fr-CH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85" marR="39385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640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600">
                          <a:effectLst/>
                        </a:rPr>
                        <a:t>p. 29</a:t>
                      </a:r>
                      <a:endParaRPr lang="fr-CH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85" marR="39385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571500" algn="l"/>
                          <a:tab pos="1485900" algn="l"/>
                          <a:tab pos="2400300" algn="l"/>
                          <a:tab pos="3314700" algn="l"/>
                          <a:tab pos="4229100" algn="l"/>
                          <a:tab pos="5143500" algn="l"/>
                          <a:tab pos="6057900" algn="l"/>
                          <a:tab pos="6972300" algn="l"/>
                          <a:tab pos="7886700" algn="l"/>
                          <a:tab pos="8801100" algn="l"/>
                          <a:tab pos="9715500" algn="l"/>
                          <a:tab pos="571500" algn="l"/>
                          <a:tab pos="1485900" algn="l"/>
                          <a:tab pos="2400300" algn="l"/>
                          <a:tab pos="3314700" algn="l"/>
                          <a:tab pos="4229100" algn="l"/>
                          <a:tab pos="5143500" algn="l"/>
                          <a:tab pos="6057900" algn="l"/>
                          <a:tab pos="6972300" algn="l"/>
                          <a:tab pos="7886700" algn="l"/>
                          <a:tab pos="8801100" algn="l"/>
                          <a:tab pos="9715500" algn="l"/>
                        </a:tabLst>
                      </a:pPr>
                      <a:r>
                        <a:rPr lang="fr-CH" sz="600">
                          <a:effectLst/>
                        </a:rPr>
                        <a:t>CC Jean-Christophe BENOIST</a:t>
                      </a:r>
                      <a:endParaRPr lang="fr-CH" sz="1800">
                        <a:solidFill>
                          <a:srgbClr val="000000"/>
                        </a:solidFill>
                        <a:effectLst/>
                        <a:latin typeface="Mangal"/>
                        <a:ea typeface="Microsoft YaHei"/>
                      </a:endParaRPr>
                    </a:p>
                  </a:txBody>
                  <a:tcPr marL="39385" marR="39385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789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600">
                          <a:effectLst/>
                        </a:rPr>
                        <a:t>p. 30</a:t>
                      </a:r>
                      <a:endParaRPr lang="fr-CH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85" marR="39385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600">
                          <a:effectLst/>
                        </a:rPr>
                        <a:t>Domaine public </a:t>
                      </a:r>
                      <a:r>
                        <a:rPr lang="fr-CH" sz="700">
                          <a:effectLst/>
                        </a:rPr>
                        <a:t>CRYptex</a:t>
                      </a:r>
                      <a:endParaRPr lang="fr-CH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85" marR="39385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1640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600">
                          <a:effectLst/>
                        </a:rPr>
                        <a:t>p. 31</a:t>
                      </a:r>
                      <a:endParaRPr lang="fr-CH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85" marR="39385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600">
                          <a:effectLst/>
                        </a:rPr>
                        <a:t>Domaine public</a:t>
                      </a:r>
                      <a:endParaRPr lang="fr-CH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85" marR="39385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1640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600">
                          <a:effectLst/>
                        </a:rPr>
                        <a:t>p. 32</a:t>
                      </a:r>
                      <a:endParaRPr lang="fr-CH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85" marR="39385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600">
                          <a:effectLst/>
                        </a:rPr>
                        <a:t>© Musée monétaire cantonal. Photo Martine Prod'Hom   </a:t>
                      </a:r>
                      <a:endParaRPr lang="fr-CH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85" marR="39385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  <a:tr h="1640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600">
                          <a:effectLst/>
                        </a:rPr>
                        <a:t>p. 33</a:t>
                      </a:r>
                      <a:endParaRPr lang="fr-CH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85" marR="39385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600">
                          <a:effectLst/>
                        </a:rPr>
                        <a:t>CC Maksim</a:t>
                      </a:r>
                      <a:endParaRPr lang="fr-CH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85" marR="39385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3"/>
                  </a:ext>
                </a:extLst>
              </a:tr>
              <a:tr h="1640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600">
                          <a:effectLst/>
                        </a:rPr>
                        <a:t>p. 34 à 39</a:t>
                      </a:r>
                      <a:endParaRPr lang="fr-CH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85" marR="39385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600">
                          <a:effectLst/>
                        </a:rPr>
                        <a:t>© Documents Site et Musée romains d'Avenches (SMRA)</a:t>
                      </a:r>
                      <a:endParaRPr lang="fr-CH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85" marR="39385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4"/>
                  </a:ext>
                </a:extLst>
              </a:tr>
              <a:tr h="1640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600">
                          <a:effectLst/>
                        </a:rPr>
                        <a:t>p. 40</a:t>
                      </a:r>
                      <a:endParaRPr lang="fr-CH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85" marR="39385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600">
                          <a:effectLst/>
                        </a:rPr>
                        <a:t>---</a:t>
                      </a:r>
                      <a:endParaRPr lang="fr-CH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85" marR="39385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5"/>
                  </a:ext>
                </a:extLst>
              </a:tr>
              <a:tr h="1640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600">
                          <a:effectLst/>
                        </a:rPr>
                        <a:t>p. 41</a:t>
                      </a:r>
                      <a:endParaRPr lang="fr-CH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85" marR="39385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600">
                          <a:effectLst/>
                        </a:rPr>
                        <a:t>© Musée monétaire cantonal. Photo Martine Prod'Hom   </a:t>
                      </a:r>
                      <a:endParaRPr lang="fr-CH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85" marR="39385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6"/>
                  </a:ext>
                </a:extLst>
              </a:tr>
              <a:tr h="1640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600">
                          <a:effectLst/>
                        </a:rPr>
                        <a:t>p. 42</a:t>
                      </a:r>
                      <a:endParaRPr lang="fr-CH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85" marR="39385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600" dirty="0">
                          <a:effectLst/>
                        </a:rPr>
                        <a:t>---</a:t>
                      </a:r>
                      <a:endParaRPr lang="fr-CH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85" marR="39385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1"/>
          <p:cNvSpPr txBox="1"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CH" altLang="fr-FR" sz="4400"/>
              <a:t>Mésopotamie : cunéiforme</a:t>
            </a:r>
          </a:p>
        </p:txBody>
      </p:sp>
      <p:sp>
        <p:nvSpPr>
          <p:cNvPr id="6147" name="Text Box 2"/>
          <p:cNvSpPr txBox="1">
            <a:spLocks noChangeArrowheads="1"/>
          </p:cNvSpPr>
          <p:nvPr/>
        </p:nvSpPr>
        <p:spPr bwMode="auto">
          <a:xfrm>
            <a:off x="4648200" y="2438400"/>
            <a:ext cx="40386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34963" eaLnBrk="0" hangingPunct="0">
              <a:spcBef>
                <a:spcPts val="8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500"/>
              </a:spcBef>
              <a:buClrTx/>
              <a:buFontTx/>
              <a:buNone/>
            </a:pPr>
            <a:r>
              <a:rPr lang="fr-FR" altLang="fr-FR" sz="2400"/>
              <a:t>Tablette du Déluge de l’épopée de Gilgamesh, rédigée en akkadien </a:t>
            </a:r>
          </a:p>
          <a:p>
            <a:pPr eaLnBrk="1" hangingPunct="1">
              <a:spcBef>
                <a:spcPts val="1500"/>
              </a:spcBef>
              <a:buClrTx/>
              <a:buFontTx/>
              <a:buNone/>
            </a:pPr>
            <a:r>
              <a:rPr lang="fr-FR" altLang="fr-FR" sz="1800"/>
              <a:t>Ninive (Irak) 7</a:t>
            </a:r>
            <a:r>
              <a:rPr lang="fr-FR" altLang="fr-FR" sz="1800" baseline="30000"/>
              <a:t>e</a:t>
            </a:r>
            <a:r>
              <a:rPr lang="fr-FR" altLang="fr-FR" sz="1800"/>
              <a:t> siècle avant J.-C.</a:t>
            </a:r>
          </a:p>
          <a:p>
            <a:pPr eaLnBrk="1" hangingPunct="1">
              <a:spcBef>
                <a:spcPts val="1500"/>
              </a:spcBef>
              <a:buClrTx/>
              <a:buFontTx/>
              <a:buNone/>
            </a:pPr>
            <a:endParaRPr lang="fr-FR" altLang="fr-FR" sz="2400"/>
          </a:p>
        </p:txBody>
      </p:sp>
      <p:pic>
        <p:nvPicPr>
          <p:cNvPr id="614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620838"/>
            <a:ext cx="3538537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"/>
          <p:cNvSpPr txBox="1"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CH" altLang="fr-FR" sz="4400"/>
              <a:t>Mésopotamie : scribe</a:t>
            </a:r>
          </a:p>
        </p:txBody>
      </p:sp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3779838" y="4724400"/>
            <a:ext cx="5051425" cy="108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34963" eaLnBrk="0" hangingPunct="0">
              <a:spcBef>
                <a:spcPts val="8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600"/>
              </a:spcBef>
              <a:buClrTx/>
              <a:buFontTx/>
              <a:buNone/>
            </a:pPr>
            <a:r>
              <a:rPr lang="fr-CH" altLang="fr-FR" sz="2400"/>
              <a:t> </a:t>
            </a:r>
            <a:r>
              <a:rPr lang="fr-FR" altLang="fr-FR" sz="2400"/>
              <a:t> </a:t>
            </a:r>
          </a:p>
          <a:p>
            <a:pPr eaLnBrk="1" hangingPunct="1">
              <a:spcBef>
                <a:spcPts val="600"/>
              </a:spcBef>
              <a:buClrTx/>
              <a:buFontTx/>
              <a:buNone/>
            </a:pPr>
            <a:r>
              <a:rPr lang="fr-FR" altLang="fr-FR" sz="2400"/>
              <a:t>Statue de fonctionnaire en prières</a:t>
            </a:r>
          </a:p>
          <a:p>
            <a:pPr eaLnBrk="1" hangingPunct="1">
              <a:spcBef>
                <a:spcPts val="300"/>
              </a:spcBef>
              <a:buClrTx/>
              <a:buFontTx/>
              <a:buNone/>
            </a:pPr>
            <a:r>
              <a:rPr lang="fr-CH" altLang="fr-FR" sz="1200"/>
              <a:t> 2500-2350 avant J.-C. </a:t>
            </a:r>
          </a:p>
        </p:txBody>
      </p:sp>
      <p:pic>
        <p:nvPicPr>
          <p:cNvPr id="717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84313"/>
            <a:ext cx="2987675" cy="478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1"/>
          <p:cNvSpPr txBox="1"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CH" altLang="fr-FR" sz="4400"/>
              <a:t>Egypte : hiéroglyphes</a:t>
            </a:r>
          </a:p>
        </p:txBody>
      </p:sp>
      <p:sp>
        <p:nvSpPr>
          <p:cNvPr id="8195" name="Text Box 2"/>
          <p:cNvSpPr txBox="1">
            <a:spLocks noChangeArrowheads="1"/>
          </p:cNvSpPr>
          <p:nvPr/>
        </p:nvSpPr>
        <p:spPr bwMode="auto">
          <a:xfrm>
            <a:off x="4921250" y="5219700"/>
            <a:ext cx="3898900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34963" eaLnBrk="0" hangingPunct="0">
              <a:spcBef>
                <a:spcPts val="8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600"/>
              </a:spcBef>
              <a:buClrTx/>
              <a:buFontTx/>
              <a:buNone/>
            </a:pPr>
            <a:r>
              <a:rPr lang="fr-CH" altLang="fr-FR" sz="2400"/>
              <a:t> </a:t>
            </a:r>
            <a:r>
              <a:rPr lang="fr-FR" altLang="fr-FR" sz="2400"/>
              <a:t> </a:t>
            </a:r>
          </a:p>
          <a:p>
            <a:pPr eaLnBrk="1" hangingPunct="1">
              <a:spcBef>
                <a:spcPts val="600"/>
              </a:spcBef>
              <a:buClrTx/>
              <a:buFontTx/>
              <a:buNone/>
            </a:pPr>
            <a:r>
              <a:rPr lang="fr-FR" altLang="fr-FR" sz="2400"/>
              <a:t>peints sur une tablette de bois, </a:t>
            </a:r>
          </a:p>
          <a:p>
            <a:pPr eaLnBrk="1" hangingPunct="1">
              <a:spcBef>
                <a:spcPts val="300"/>
              </a:spcBef>
              <a:buClrTx/>
              <a:buFontTx/>
              <a:buNone/>
            </a:pPr>
            <a:r>
              <a:rPr lang="fr-CH" altLang="fr-FR" sz="1200"/>
              <a:t> Musée historique, Istanbul (Turquie)</a:t>
            </a:r>
          </a:p>
        </p:txBody>
      </p:sp>
      <p:pic>
        <p:nvPicPr>
          <p:cNvPr id="819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619250"/>
            <a:ext cx="3959225" cy="485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1"/>
          <p:cNvSpPr txBox="1"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CH" altLang="fr-FR" sz="4400"/>
              <a:t>Egypte : hiéroglyphes</a:t>
            </a:r>
          </a:p>
        </p:txBody>
      </p:sp>
      <p:sp>
        <p:nvSpPr>
          <p:cNvPr id="9219" name="Text Box 2"/>
          <p:cNvSpPr txBox="1">
            <a:spLocks noChangeArrowheads="1"/>
          </p:cNvSpPr>
          <p:nvPr/>
        </p:nvSpPr>
        <p:spPr bwMode="auto">
          <a:xfrm>
            <a:off x="1222375" y="5580063"/>
            <a:ext cx="687705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34963" eaLnBrk="0" hangingPunct="0">
              <a:spcBef>
                <a:spcPts val="8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600"/>
              </a:spcBef>
              <a:buClrTx/>
              <a:buFontTx/>
              <a:buNone/>
            </a:pPr>
            <a:r>
              <a:rPr lang="fr-CH" altLang="fr-FR" sz="2400"/>
              <a:t> </a:t>
            </a:r>
            <a:r>
              <a:rPr lang="fr-FR" altLang="fr-FR" sz="2400"/>
              <a:t>Livre des morts, papyrus, 1250 av. J.</a:t>
            </a:r>
            <a:r>
              <a:rPr lang="fr-CH" altLang="fr-FR" sz="2400"/>
              <a:t>-</a:t>
            </a:r>
            <a:r>
              <a:rPr lang="fr-FR" altLang="fr-FR" sz="2400"/>
              <a:t>C.</a:t>
            </a:r>
          </a:p>
          <a:p>
            <a:pPr eaLnBrk="1" hangingPunct="1">
              <a:buClrTx/>
              <a:buFontTx/>
              <a:buNone/>
            </a:pPr>
            <a:r>
              <a:rPr lang="fr-FR" altLang="fr-FR" sz="2400"/>
              <a:t> British museum, Londres</a:t>
            </a:r>
            <a:r>
              <a:rPr lang="fr-FR" altLang="fr-FR"/>
              <a:t> </a:t>
            </a:r>
          </a:p>
          <a:p>
            <a:pPr eaLnBrk="1" hangingPunct="1">
              <a:spcBef>
                <a:spcPts val="300"/>
              </a:spcBef>
              <a:buClrTx/>
              <a:buFontTx/>
              <a:buNone/>
            </a:pPr>
            <a:r>
              <a:rPr lang="fr-CH" altLang="fr-FR" sz="1200"/>
              <a:t>          </a:t>
            </a:r>
          </a:p>
        </p:txBody>
      </p:sp>
      <p:pic>
        <p:nvPicPr>
          <p:cNvPr id="922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0" y="1809750"/>
            <a:ext cx="6010275" cy="359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"/>
          <p:cNvSpPr txBox="1"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CH" altLang="fr-FR" sz="4400"/>
              <a:t>Egypte : hiératique</a:t>
            </a:r>
          </a:p>
        </p:txBody>
      </p:sp>
      <p:sp>
        <p:nvSpPr>
          <p:cNvPr id="10243" name="Text Box 2"/>
          <p:cNvSpPr txBox="1">
            <a:spLocks noChangeArrowheads="1"/>
          </p:cNvSpPr>
          <p:nvPr/>
        </p:nvSpPr>
        <p:spPr bwMode="auto">
          <a:xfrm>
            <a:off x="5651500" y="1916113"/>
            <a:ext cx="3168650" cy="280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34963" eaLnBrk="0" hangingPunct="0">
              <a:spcBef>
                <a:spcPts val="8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600"/>
              </a:spcBef>
              <a:buClrTx/>
              <a:buFontTx/>
              <a:buNone/>
            </a:pPr>
            <a:r>
              <a:rPr lang="fr-CH" altLang="fr-FR" sz="2400"/>
              <a:t>    </a:t>
            </a:r>
            <a:r>
              <a:rPr lang="fr-FR" altLang="fr-FR" sz="2400"/>
              <a:t>Fragments d’un Livre des morts d’un personnage</a:t>
            </a:r>
            <a:r>
              <a:rPr lang="fr-CH" altLang="fr-FR" sz="2400"/>
              <a:t> </a:t>
            </a:r>
            <a:r>
              <a:rPr lang="fr-FR" altLang="fr-FR" sz="2400"/>
              <a:t>vivant </a:t>
            </a:r>
            <a:r>
              <a:rPr lang="fr-CH" altLang="fr-FR" sz="2400"/>
              <a:t>entre les 3</a:t>
            </a:r>
            <a:r>
              <a:rPr lang="fr-CH" altLang="fr-FR" sz="2400" baseline="30000"/>
              <a:t>e</a:t>
            </a:r>
            <a:r>
              <a:rPr lang="fr-CH" altLang="fr-FR" sz="2400"/>
              <a:t> et 1</a:t>
            </a:r>
            <a:r>
              <a:rPr lang="fr-CH" altLang="fr-FR" sz="2400" baseline="30000"/>
              <a:t>er</a:t>
            </a:r>
            <a:r>
              <a:rPr lang="fr-CH" altLang="fr-FR" sz="2400"/>
              <a:t> siècles avant J.-C., conservé à Turin (Italie)</a:t>
            </a:r>
          </a:p>
          <a:p>
            <a:pPr eaLnBrk="1" hangingPunct="1">
              <a:spcBef>
                <a:spcPts val="600"/>
              </a:spcBef>
              <a:buClrTx/>
              <a:buFontTx/>
              <a:buNone/>
            </a:pPr>
            <a:r>
              <a:rPr lang="fr-CH" altLang="fr-FR" sz="2400"/>
              <a:t>        </a:t>
            </a:r>
            <a:r>
              <a:rPr lang="fr-CH" altLang="fr-FR" sz="1200"/>
              <a:t>             </a:t>
            </a:r>
          </a:p>
        </p:txBody>
      </p:sp>
      <p:pic>
        <p:nvPicPr>
          <p:cNvPr id="1024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9" t="4790" r="36066" b="18706"/>
          <a:stretch>
            <a:fillRect/>
          </a:stretch>
        </p:blipFill>
        <p:spPr bwMode="auto">
          <a:xfrm>
            <a:off x="250825" y="1728788"/>
            <a:ext cx="5229225" cy="436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hème Office">
      <a:majorFont>
        <a:latin typeface="Times New Roman"/>
        <a:ea typeface="Microsoft YaHei"/>
        <a:cs typeface=""/>
      </a:majorFont>
      <a:minorFont>
        <a:latin typeface="Times New Rom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Microsoft YaHei" charset="-122"/>
          </a:defRPr>
        </a:defPPr>
      </a:lstStyle>
    </a:ln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842</TotalTime>
  <Words>1122</Words>
  <Application>Microsoft Office PowerPoint</Application>
  <PresentationFormat>Affichage à l'écran (4:3)</PresentationFormat>
  <Paragraphs>275</Paragraphs>
  <Slides>43</Slides>
  <Notes>42</Notes>
  <HiddenSlides>0</HiddenSlides>
  <MMClips>0</MMClips>
  <ScaleCrop>false</ScaleCrop>
  <HeadingPairs>
    <vt:vector size="8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0</vt:i4>
      </vt:variant>
      <vt:variant>
        <vt:lpstr>Titres des diapositives</vt:lpstr>
      </vt:variant>
      <vt:variant>
        <vt:i4>43</vt:i4>
      </vt:variant>
    </vt:vector>
  </HeadingPairs>
  <TitlesOfParts>
    <vt:vector size="49" baseType="lpstr">
      <vt:lpstr>Times New Roman</vt:lpstr>
      <vt:lpstr>Microsoft YaHei</vt:lpstr>
      <vt:lpstr>Arial</vt:lpstr>
      <vt:lpstr>Mangal</vt:lpstr>
      <vt:lpstr>Calibri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Naissance des écritures</dc:title>
  <dc:creator>Propriétaire</dc:creator>
  <cp:lastModifiedBy>Favre Zeiser Nancy</cp:lastModifiedBy>
  <cp:revision>97</cp:revision>
  <cp:lastPrinted>1601-01-01T00:00:00Z</cp:lastPrinted>
  <dcterms:created xsi:type="dcterms:W3CDTF">2012-03-12T14:22:54Z</dcterms:created>
  <dcterms:modified xsi:type="dcterms:W3CDTF">2023-01-30T05:52:08Z</dcterms:modified>
</cp:coreProperties>
</file>