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66" r:id="rId3"/>
    <p:sldId id="258" r:id="rId4"/>
    <p:sldId id="259" r:id="rId5"/>
    <p:sldId id="262" r:id="rId6"/>
    <p:sldId id="263" r:id="rId7"/>
    <p:sldId id="264" r:id="rId8"/>
    <p:sldId id="265" r:id="rId9"/>
    <p:sldId id="261" r:id="rId10"/>
    <p:sldId id="267" r:id="rId11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732" y="3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FF5A77-94F0-44A0-B3CD-7C2A83F70598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3DF7A3-AA28-4D08-86B9-6F5187E763F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93878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A4175C-B009-4B80-9B79-D92A34F6F658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3F1D77-DB1C-45B7-B66A-6E9E8AD8827A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051982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A6C8F3-25A4-4477-93D8-5435E62B3935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BD2933-0521-462D-B25E-63ECB8E6683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88446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692E2A-562F-42DD-995F-C1A8F92A9962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AF839E-0CDA-4373-8EB4-A34A10D6BDE9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378552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B42F24-2CD5-4915-9E94-44CB42A5FFB2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F1DD61-20D0-4C8E-8C96-931F3136DCB7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2041636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915B2-FED5-4774-9F87-B335BD325316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C03B20-6259-4857-871B-6E7A535D5850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686770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8F4FC-15D8-48C7-B5F6-A4A4649E7221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79001C-AEC2-4AC5-847A-483F975B57D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4158933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991701-973E-47BB-8192-5A00BA358F29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4C017-9EB2-45C1-91EA-B0C35DDAEDC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56185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B4D81C-33B6-4C46-AEF8-816D67C479EF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4E2DC-4E4F-4DFD-81D0-C9FE41534314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376789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765E4-69A1-454F-BAA2-131CD355645E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1B4931-4AB7-48C0-ACAD-F6D046AB3FA3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958274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CH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013A0-8F19-4817-B851-40EA8D578DDF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099582-6B93-480C-A9A7-A750C354AB88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999177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 style du titre</a:t>
            </a:r>
            <a:endParaRPr lang="fr-CH" altLang="fr-FR" smtClean="0"/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Modifiez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  <a:endParaRPr lang="fr-CH" altLang="fr-FR" smtClean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AE1CA11-2820-4846-801E-113A54B78101}" type="datetimeFigureOut">
              <a:rPr lang="fr-CH"/>
              <a:pPr>
                <a:defRPr/>
              </a:pPr>
              <a:t>24.01.2023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5B78A0F-BF23-4C76-951C-D088969BB3FF}" type="slidenum">
              <a:rPr lang="fr-CH" altLang="fr-FR"/>
              <a:pPr/>
              <a:t>‹N°›</a:t>
            </a:fld>
            <a:endParaRPr lang="fr-CH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title"/>
          </p:nvPr>
        </p:nvSpPr>
        <p:spPr>
          <a:xfrm>
            <a:off x="323850" y="1196975"/>
            <a:ext cx="8229600" cy="1655763"/>
          </a:xfrm>
        </p:spPr>
        <p:txBody>
          <a:bodyPr/>
          <a:lstStyle/>
          <a:p>
            <a:pPr eaLnBrk="1" hangingPunct="1"/>
            <a:r>
              <a:rPr lang="fr-CH" altLang="fr-FR" smtClean="0"/>
              <a:t>Habitat : </a:t>
            </a:r>
            <a:br>
              <a:rPr lang="fr-CH" altLang="fr-FR" smtClean="0"/>
            </a:br>
            <a:r>
              <a:rPr lang="fr-CH" altLang="fr-FR" smtClean="0"/>
              <a:t>villages de l’âge des Métaux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/>
        </p:nvGraphicFramePr>
        <p:xfrm>
          <a:off x="1187450" y="1773238"/>
          <a:ext cx="6769100" cy="16557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974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71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4217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400" dirty="0" smtClean="0">
                          <a:solidFill>
                            <a:schemeClr val="tx1"/>
                          </a:solidFill>
                          <a:effectLst/>
                        </a:rPr>
                        <a:t>Habitat Villages</a:t>
                      </a:r>
                      <a:r>
                        <a:rPr lang="fr-CH" sz="1400" baseline="0" dirty="0" smtClean="0">
                          <a:solidFill>
                            <a:schemeClr val="tx1"/>
                          </a:solidFill>
                          <a:effectLst/>
                        </a:rPr>
                        <a:t>                                                              </a:t>
                      </a:r>
                      <a:r>
                        <a:rPr lang="fr-CH" sz="1400" dirty="0" smtClean="0">
                          <a:solidFill>
                            <a:schemeClr val="tx1"/>
                          </a:solidFill>
                          <a:effectLst/>
                        </a:rPr>
                        <a:t>Crédits </a:t>
                      </a:r>
                      <a:r>
                        <a:rPr lang="fr-CH" sz="1400" dirty="0">
                          <a:solidFill>
                            <a:schemeClr val="tx1"/>
                          </a:solidFill>
                          <a:effectLst/>
                        </a:rPr>
                        <a:t>photographiques</a:t>
                      </a:r>
                      <a:endParaRPr lang="fr-CH" sz="1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C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2 et 9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©André </a:t>
                      </a:r>
                      <a:r>
                        <a:rPr lang="fr-CH" sz="1100" dirty="0" err="1">
                          <a:solidFill>
                            <a:schemeClr val="tx1"/>
                          </a:solidFill>
                          <a:effectLst/>
                        </a:rPr>
                        <a:t>Houot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703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3,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4a, 5</a:t>
                      </a: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brochure rédigée pour la candidature de "Sites préhistoriques </a:t>
                      </a:r>
                      <a:r>
                        <a:rPr lang="fr-FR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palafittiques</a:t>
                      </a:r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autour des Alpes" à l’UNESCO et ont été cordialement fournies par le </a:t>
                      </a:r>
                      <a:r>
                        <a:rPr lang="fr-FR" sz="11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Swiss</a:t>
                      </a:r>
                      <a:r>
                        <a:rPr lang="fr-FR" sz="11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Coordination Group UNESCO Palafittes"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4b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CC </a:t>
                      </a:r>
                      <a:r>
                        <a:rPr lang="fr-CH" sz="1100" dirty="0" err="1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Laténium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85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p. </a:t>
                      </a:r>
                      <a:r>
                        <a:rPr lang="fr-CH" sz="1100" dirty="0" smtClean="0">
                          <a:solidFill>
                            <a:schemeClr val="tx1"/>
                          </a:solidFill>
                          <a:effectLst/>
                        </a:rPr>
                        <a:t>6-8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©Madeleine </a:t>
                      </a:r>
                      <a:r>
                        <a:rPr lang="fr-CH" sz="1100" dirty="0" err="1">
                          <a:solidFill>
                            <a:schemeClr val="tx1"/>
                          </a:solidFill>
                          <a:effectLst/>
                        </a:rPr>
                        <a:t>Stanescu</a:t>
                      </a:r>
                      <a:r>
                        <a:rPr lang="fr-CH" sz="11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endParaRPr lang="fr-CH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4" marR="68584" marT="0" marB="0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15888"/>
            <a:ext cx="5100638" cy="644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Rectangle 4"/>
          <p:cNvSpPr>
            <a:spLocks noChangeArrowheads="1"/>
          </p:cNvSpPr>
          <p:nvPr/>
        </p:nvSpPr>
        <p:spPr bwMode="auto">
          <a:xfrm>
            <a:off x="5867400" y="4508500"/>
            <a:ext cx="30972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Restitution du port de Genève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re 1"/>
          <p:cNvSpPr>
            <a:spLocks noGrp="1"/>
          </p:cNvSpPr>
          <p:nvPr>
            <p:ph type="title"/>
          </p:nvPr>
        </p:nvSpPr>
        <p:spPr>
          <a:xfrm>
            <a:off x="0" y="5589588"/>
            <a:ext cx="8229600" cy="849312"/>
          </a:xfrm>
        </p:spPr>
        <p:txBody>
          <a:bodyPr/>
          <a:lstStyle/>
          <a:p>
            <a:pPr eaLnBrk="1" hangingPunct="1"/>
            <a:r>
              <a:rPr lang="fr-CH" altLang="fr-FR" sz="2800" smtClean="0"/>
              <a:t>Vestiges d’un village dans le lac de Neuchâtel</a:t>
            </a:r>
          </a:p>
        </p:txBody>
      </p:sp>
      <p:pic>
        <p:nvPicPr>
          <p:cNvPr id="4099" name="Picture 2" descr="C:\Users\dominique\Desktop\Habitations âge métaux\Palafittes 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50" y="1492250"/>
            <a:ext cx="6731000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dominique\Desktop\Habitations âge métaux\Palafittes 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692150"/>
            <a:ext cx="4316412" cy="303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C:\Users\dominique\Desktop\Habitations âge métaux\Laténium-maquette-village-laust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2708275"/>
            <a:ext cx="3665538" cy="366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617538" y="3730625"/>
            <a:ext cx="3897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Restitution du village de Cortaillod (NE)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CH" altLang="fr-FR" sz="180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900113" y="6011863"/>
            <a:ext cx="41767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Reconstitution du village de Cortaillod (NE)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C:\Users\Madeleine\Dropbox\CIIP Histoire\EN COURS\MR\Photos_2014\Palafittes\Envoi 2\13__AA440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6985000" cy="561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900113" y="6069013"/>
            <a:ext cx="6242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Restitution du village de Concise (VD)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H" altLang="fr-FR" smtClean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60350"/>
            <a:ext cx="8890000" cy="4608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900113" y="6069013"/>
            <a:ext cx="6242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Reconstitution du village de Gamsen (VS)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930275" y="6411913"/>
            <a:ext cx="62420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Reconstitution du village de Gamsen (VS)   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1913"/>
            <a:ext cx="7343775" cy="6192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6"/>
          <p:cNvSpPr>
            <a:spLocks noChangeArrowheads="1"/>
          </p:cNvSpPr>
          <p:nvPr/>
        </p:nvSpPr>
        <p:spPr bwMode="auto">
          <a:xfrm>
            <a:off x="1116013" y="5876925"/>
            <a:ext cx="6242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Reconstitution du village de Gamsen (VS)   </a:t>
            </a: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88913"/>
            <a:ext cx="8540750" cy="51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7"/>
          <p:cNvGrpSpPr>
            <a:grpSpLocks noChangeAspect="1"/>
          </p:cNvGrpSpPr>
          <p:nvPr/>
        </p:nvGrpSpPr>
        <p:grpSpPr bwMode="auto">
          <a:xfrm>
            <a:off x="0" y="115888"/>
            <a:ext cx="4873625" cy="6746875"/>
            <a:chOff x="113" y="-153"/>
            <a:chExt cx="2417" cy="3345"/>
          </a:xfrm>
        </p:grpSpPr>
        <p:sp>
          <p:nvSpPr>
            <p:cNvPr id="10244" name="AutoShape 6"/>
            <p:cNvSpPr>
              <a:spLocks noChangeAspect="1" noChangeArrowheads="1" noTextEdit="1"/>
            </p:cNvSpPr>
            <p:nvPr/>
          </p:nvSpPr>
          <p:spPr bwMode="auto">
            <a:xfrm>
              <a:off x="113" y="-153"/>
              <a:ext cx="2417" cy="3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r-CH"/>
            </a:p>
          </p:txBody>
        </p:sp>
        <p:pic>
          <p:nvPicPr>
            <p:cNvPr id="10245" name="Picture 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" y="-153"/>
              <a:ext cx="2419" cy="33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5003800" y="1844675"/>
            <a:ext cx="3816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1800"/>
              <a:t>Restitution du village de Brig-Glis(VS)  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128</Words>
  <Application>Microsoft Office PowerPoint</Application>
  <PresentationFormat>Affichage à l'écran (4:3)</PresentationFormat>
  <Paragraphs>20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Calibri</vt:lpstr>
      <vt:lpstr>Arial</vt:lpstr>
      <vt:lpstr>Times New Roman</vt:lpstr>
      <vt:lpstr>Thème Office</vt:lpstr>
      <vt:lpstr>Habitat :  villages de l’âge des Métaux</vt:lpstr>
      <vt:lpstr>Présentation PowerPoint</vt:lpstr>
      <vt:lpstr>Vestiges d’un village dans le lac de Neuchâtel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Habitations de l’âge des métaux</dc:title>
  <dc:creator>dominique</dc:creator>
  <cp:lastModifiedBy>Favre Zeiser Nancy</cp:lastModifiedBy>
  <cp:revision>21</cp:revision>
  <dcterms:created xsi:type="dcterms:W3CDTF">2012-10-05T11:15:34Z</dcterms:created>
  <dcterms:modified xsi:type="dcterms:W3CDTF">2023-01-24T10:48:28Z</dcterms:modified>
</cp:coreProperties>
</file>