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61" r:id="rId4"/>
    <p:sldId id="262" r:id="rId5"/>
    <p:sldId id="263" r:id="rId6"/>
    <p:sldId id="269" r:id="rId7"/>
    <p:sldId id="264" r:id="rId8"/>
    <p:sldId id="266" r:id="rId9"/>
    <p:sldId id="267" r:id="rId10"/>
    <p:sldId id="256" r:id="rId11"/>
    <p:sldId id="268" r:id="rId1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A651E-6F18-402A-8B12-D5D080EF7246}" type="datetimeFigureOut">
              <a:rPr lang="fr-CH"/>
              <a:pPr>
                <a:defRPr/>
              </a:pPr>
              <a:t>24.01.2023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7D7B8-CA92-45A2-8E42-9B495017F2E5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278489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DEB53-3623-43DC-90BB-2FC13CFDA7DF}" type="datetimeFigureOut">
              <a:rPr lang="fr-CH"/>
              <a:pPr>
                <a:defRPr/>
              </a:pPr>
              <a:t>24.01.2023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69359-0780-4DDA-9B12-89BDF688A13D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153711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2C1D9-F528-4C36-9F19-958DABC1E203}" type="datetimeFigureOut">
              <a:rPr lang="fr-CH"/>
              <a:pPr>
                <a:defRPr/>
              </a:pPr>
              <a:t>24.01.2023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40786-862A-4DB8-B0E3-56756FC24810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87278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A983B-0B31-43ED-91E2-0ADED3D28076}" type="datetimeFigureOut">
              <a:rPr lang="fr-CH"/>
              <a:pPr>
                <a:defRPr/>
              </a:pPr>
              <a:t>24.01.2023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A4F74-01FB-4D73-8EB9-71DBBAA8178C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20238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425D-237B-4E7C-85E4-B694489E69D5}" type="datetimeFigureOut">
              <a:rPr lang="fr-CH"/>
              <a:pPr>
                <a:defRPr/>
              </a:pPr>
              <a:t>24.01.2023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08290-7328-4E7E-A6F3-7DE34F13198B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785259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7B175-713C-4D7D-AF54-6AF93E0B2745}" type="datetimeFigureOut">
              <a:rPr lang="fr-CH"/>
              <a:pPr>
                <a:defRPr/>
              </a:pPr>
              <a:t>24.01.2023</a:t>
            </a:fld>
            <a:endParaRPr lang="fr-CH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C23D6-F431-47AC-ADFF-F10960FAA78D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42378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B070-2D8C-4312-B66E-C9D4AC71D4AD}" type="datetimeFigureOut">
              <a:rPr lang="fr-CH"/>
              <a:pPr>
                <a:defRPr/>
              </a:pPr>
              <a:t>24.01.2023</a:t>
            </a:fld>
            <a:endParaRPr lang="fr-CH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FC0F8-DB42-44B9-B65C-CBEFDE1A9C8E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29233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13DA9-3C7C-4C32-9CD4-247045993727}" type="datetimeFigureOut">
              <a:rPr lang="fr-CH"/>
              <a:pPr>
                <a:defRPr/>
              </a:pPr>
              <a:t>24.01.2023</a:t>
            </a:fld>
            <a:endParaRPr lang="fr-CH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66E68-A5FB-4338-8A85-B69E90A4F1FD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5512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0453D-D549-41E9-A7C3-09E5717E0FED}" type="datetimeFigureOut">
              <a:rPr lang="fr-CH"/>
              <a:pPr>
                <a:defRPr/>
              </a:pPr>
              <a:t>24.01.2023</a:t>
            </a:fld>
            <a:endParaRPr lang="fr-CH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B9EAA-97C8-480D-B5F6-4DE78D209E58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25147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30423-C623-46EB-BA57-0008BFABFD32}" type="datetimeFigureOut">
              <a:rPr lang="fr-CH"/>
              <a:pPr>
                <a:defRPr/>
              </a:pPr>
              <a:t>24.01.2023</a:t>
            </a:fld>
            <a:endParaRPr lang="fr-CH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740B1-E7E6-4306-BD5B-FA54FAD10BF4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048356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6B7B5-12BD-4C9C-8E82-6F30172E8FA8}" type="datetimeFigureOut">
              <a:rPr lang="fr-CH"/>
              <a:pPr>
                <a:defRPr/>
              </a:pPr>
              <a:t>24.01.2023</a:t>
            </a:fld>
            <a:endParaRPr lang="fr-CH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7B1B3-6A9C-4C24-8E68-7CB5D713ADC1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97765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  <a:endParaRPr lang="fr-CH" altLang="fr-FR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fr-CH" alt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59B476-9193-48FF-B001-BC9B49AD1133}" type="datetimeFigureOut">
              <a:rPr lang="fr-CH"/>
              <a:pPr>
                <a:defRPr/>
              </a:pPr>
              <a:t>24.01.2023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FFE1C66-161A-4C11-B040-C3245FB6C2AF}" type="slidenum">
              <a:rPr lang="fr-CH" altLang="fr-FR"/>
              <a:pPr/>
              <a:t>‹N°›</a:t>
            </a:fld>
            <a:endParaRPr lang="fr-CH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fr-CH" altLang="fr-FR" smtClean="0"/>
              <a:t>Habitat : maisons</a:t>
            </a: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900113" y="1530350"/>
            <a:ext cx="74882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2800"/>
              <a:t>Les Celtes, qui étaient de bons agriculteurs, ont couvert leur territoire de fermes.</a:t>
            </a:r>
          </a:p>
        </p:txBody>
      </p:sp>
      <p:pic>
        <p:nvPicPr>
          <p:cNvPr id="2052" name="Image 3" descr="File:MaquetteFermeDeVerberi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2708275"/>
            <a:ext cx="6607175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ctrTitle"/>
          </p:nvPr>
        </p:nvSpPr>
        <p:spPr>
          <a:xfrm>
            <a:off x="687388" y="260350"/>
            <a:ext cx="7772400" cy="792163"/>
          </a:xfrm>
        </p:spPr>
        <p:txBody>
          <a:bodyPr/>
          <a:lstStyle/>
          <a:p>
            <a:pPr eaLnBrk="1" hangingPunct="1"/>
            <a:r>
              <a:rPr lang="fr-CH" altLang="fr-FR" smtClean="0"/>
              <a:t>Constructions en madriers</a:t>
            </a:r>
          </a:p>
        </p:txBody>
      </p:sp>
      <p:pic>
        <p:nvPicPr>
          <p:cNvPr id="11267" name="Picture 8" descr="C:\Users\HP\Dropbox\CIIP Histoire\EN COURS\MR\Photos\Palafittes\29__AATG_Hüttwilen_UerschhausenHornhausrekonstruktion_keramik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2133600"/>
            <a:ext cx="5427662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ZoneTexte 1"/>
          <p:cNvSpPr txBox="1">
            <a:spLocks noChangeArrowheads="1"/>
          </p:cNvSpPr>
          <p:nvPr/>
        </p:nvSpPr>
        <p:spPr bwMode="auto">
          <a:xfrm>
            <a:off x="5480050" y="6062663"/>
            <a:ext cx="2216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1800"/>
              <a:t>Hüttwilen (TG)</a:t>
            </a:r>
          </a:p>
        </p:txBody>
      </p:sp>
      <p:pic>
        <p:nvPicPr>
          <p:cNvPr id="11269" name="Picture 9" descr="C:\Users\HP\Dropbox\CIIP Histoire\EN COURS\MR\Photos\Palafittes\29_11h_Abb_142a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2852738"/>
            <a:ext cx="2887663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ZoneTexte 10"/>
          <p:cNvSpPr txBox="1">
            <a:spLocks noChangeArrowheads="1"/>
          </p:cNvSpPr>
          <p:nvPr/>
        </p:nvSpPr>
        <p:spPr bwMode="auto">
          <a:xfrm>
            <a:off x="611188" y="6048375"/>
            <a:ext cx="2216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1800"/>
              <a:t>Zug-Sumpf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619250" y="2205038"/>
          <a:ext cx="5849938" cy="2787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1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46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 smtClean="0">
                          <a:solidFill>
                            <a:schemeClr val="tx1"/>
                          </a:solidFill>
                          <a:effectLst/>
                        </a:rPr>
                        <a:t>Habitat </a:t>
                      </a: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</a:rPr>
                        <a:t>Maisons de </a:t>
                      </a:r>
                      <a:r>
                        <a:rPr lang="fr-CH" sz="1400" dirty="0" smtClean="0">
                          <a:solidFill>
                            <a:schemeClr val="tx1"/>
                          </a:solidFill>
                          <a:effectLst/>
                        </a:rPr>
                        <a:t>l’âge </a:t>
                      </a: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</a:rPr>
                        <a:t>des </a:t>
                      </a:r>
                      <a:r>
                        <a:rPr lang="fr-CH" sz="1400" dirty="0" smtClean="0">
                          <a:solidFill>
                            <a:schemeClr val="tx1"/>
                          </a:solidFill>
                          <a:effectLst/>
                        </a:rPr>
                        <a:t>Métaux                         </a:t>
                      </a: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</a:rPr>
                        <a:t>Crédits </a:t>
                      </a:r>
                      <a:r>
                        <a:rPr lang="fr-CH" sz="1400" dirty="0" smtClean="0">
                          <a:solidFill>
                            <a:schemeClr val="tx1"/>
                          </a:solidFill>
                          <a:effectLst/>
                        </a:rPr>
                        <a:t>photographiques</a:t>
                      </a:r>
                      <a:endParaRPr lang="fr-CH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CC Claude Valette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CC Claude Valette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CC Christophe Finot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CC Guillaume Ernouf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CC Pradigue / CC Brunodunaine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Domaine public Urban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Domaine public Urban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Domaine public </a:t>
                      </a:r>
                      <a:r>
                        <a:rPr lang="fr-CH" sz="1100" dirty="0" err="1">
                          <a:solidFill>
                            <a:schemeClr val="tx1"/>
                          </a:solidFill>
                          <a:effectLst/>
                        </a:rPr>
                        <a:t>Urban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</a:rPr>
                        <a:t>Domaine public </a:t>
                      </a:r>
                      <a:r>
                        <a:rPr lang="fr-CH" sz="1100" dirty="0" err="1" smtClean="0">
                          <a:solidFill>
                            <a:schemeClr val="tx1"/>
                          </a:solidFill>
                          <a:effectLst/>
                        </a:rPr>
                        <a:t>Urban</a:t>
                      </a:r>
                      <a:endParaRPr lang="fr-CH" sz="1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71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</a:rPr>
                        <a:t>Dessins issus de la brochure rédigée pour la candidature de "Sites préhistoriques </a:t>
                      </a:r>
                      <a:r>
                        <a:rPr lang="fr-CH" sz="1100" dirty="0" err="1" smtClean="0">
                          <a:solidFill>
                            <a:schemeClr val="tx1"/>
                          </a:solidFill>
                          <a:effectLst/>
                        </a:rPr>
                        <a:t>palafittiques</a:t>
                      </a: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</a:rPr>
                        <a:t> autour des Alpes" à l’UNESCO cordialement fournis par le </a:t>
                      </a:r>
                      <a:r>
                        <a:rPr lang="fr-CH" sz="1100" dirty="0" err="1" smtClean="0">
                          <a:solidFill>
                            <a:schemeClr val="tx1"/>
                          </a:solidFill>
                          <a:effectLst/>
                        </a:rPr>
                        <a:t>Swiss</a:t>
                      </a: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</a:rPr>
                        <a:t> Coordination Group UNESCO Palafittes"</a:t>
                      </a:r>
                      <a:endParaRPr lang="fr-CH" sz="1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H" sz="11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4" marR="68584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692150"/>
            <a:ext cx="81057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755650" y="5516563"/>
            <a:ext cx="7491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1800"/>
              <a:t>Maquette d’une ferme gauloise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46088" y="6094413"/>
            <a:ext cx="8229600" cy="647700"/>
          </a:xfrm>
        </p:spPr>
        <p:txBody>
          <a:bodyPr/>
          <a:lstStyle/>
          <a:p>
            <a:pPr eaLnBrk="1" hangingPunct="1"/>
            <a:r>
              <a:rPr lang="fr-CH" altLang="fr-FR" sz="2000" smtClean="0"/>
              <a:t>Reconstitution d’une ferme gauloise et d’un grenier sur pilotis</a:t>
            </a:r>
            <a:br>
              <a:rPr lang="fr-CH" altLang="fr-FR" sz="2000" smtClean="0"/>
            </a:br>
            <a:r>
              <a:rPr lang="fr-CH" altLang="fr-FR" sz="2000" smtClean="0"/>
              <a:t>Beaune (France)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7486650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0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5795963" y="5786438"/>
            <a:ext cx="2663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1800"/>
              <a:t>Reconstitution d’une ferme gauloise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1800"/>
              <a:t>Tourp (France)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5761037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Image 4" descr="File:Fouiles du grand oppidum de Moulay, grenier gaulois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39913"/>
            <a:ext cx="36004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5183188" y="531813"/>
            <a:ext cx="36734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CH" altLang="fr-FR" sz="2400"/>
              <a:t>Reconstitutions de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CH" altLang="fr-FR" sz="2400"/>
              <a:t>greniers surélevés</a:t>
            </a:r>
          </a:p>
        </p:txBody>
      </p:sp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395288" y="4248150"/>
            <a:ext cx="2622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CH" altLang="fr-FR"/>
              <a:t>Vieux la Romaine (France)</a:t>
            </a:r>
          </a:p>
        </p:txBody>
      </p:sp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3275013" y="6264275"/>
            <a:ext cx="1709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CH" altLang="fr-FR"/>
              <a:t>Moulay (France)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3" descr="Fichier:Pfahlbau Rekonstruktion Museum SH 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0"/>
            <a:ext cx="8123237" cy="609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ZoneTexte 4"/>
          <p:cNvSpPr txBox="1">
            <a:spLocks noChangeArrowheads="1"/>
          </p:cNvSpPr>
          <p:nvPr/>
        </p:nvSpPr>
        <p:spPr bwMode="auto">
          <a:xfrm>
            <a:off x="1258888" y="6091238"/>
            <a:ext cx="6913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1800"/>
              <a:t>Reconstitution d’un intérieur d’une maison de âge du Bronze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fr-FR" sz="1800"/>
              <a:t>Schaffhouse</a:t>
            </a:r>
            <a:endParaRPr lang="fr-CH" altLang="fr-F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 3" descr="File:Bibracte foyer gaulo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5162550" y="5168900"/>
            <a:ext cx="36718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CH" altLang="fr-FR" sz="1800"/>
              <a:t>Reconstitution de l’intérieur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CH" altLang="fr-FR" sz="1800"/>
              <a:t>d’une maison celte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CH" altLang="fr-FR" sz="1800"/>
              <a:t>Bibracte (France)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le:Bibracte Piec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ZoneTexte 3"/>
          <p:cNvSpPr txBox="1">
            <a:spLocks noChangeArrowheads="1"/>
          </p:cNvSpPr>
          <p:nvPr/>
        </p:nvSpPr>
        <p:spPr bwMode="auto">
          <a:xfrm>
            <a:off x="5435600" y="5683250"/>
            <a:ext cx="3543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CH" altLang="fr-FR" sz="1800"/>
              <a:t>Reconstitution d’un coin à manger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CH" altLang="fr-FR" sz="1800"/>
              <a:t>Bibracte (France)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le:Bibracte chamb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5413"/>
            <a:ext cx="7477125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ZoneTexte 2"/>
          <p:cNvSpPr txBox="1">
            <a:spLocks noChangeArrowheads="1"/>
          </p:cNvSpPr>
          <p:nvPr/>
        </p:nvSpPr>
        <p:spPr bwMode="auto">
          <a:xfrm>
            <a:off x="2700338" y="6007100"/>
            <a:ext cx="3541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1800"/>
              <a:t>Reconstitution d’une chambre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1800"/>
              <a:t>Bibracte (France)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175</Words>
  <Application>Microsoft Office PowerPoint</Application>
  <PresentationFormat>Affichage à l'écran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Calibri</vt:lpstr>
      <vt:lpstr>Arial</vt:lpstr>
      <vt:lpstr>Times New Roman</vt:lpstr>
      <vt:lpstr>Thème Office</vt:lpstr>
      <vt:lpstr>Habitat : maisons</vt:lpstr>
      <vt:lpstr>Présentation PowerPoint</vt:lpstr>
      <vt:lpstr>Reconstitution d’une ferme gauloise et d’un grenier sur pilotis Beaune (France)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Constructions en madriers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Habitations de l’âge des métaux</dc:title>
  <dc:creator>dominique</dc:creator>
  <cp:lastModifiedBy>Favre Zeiser Nancy</cp:lastModifiedBy>
  <cp:revision>22</cp:revision>
  <dcterms:created xsi:type="dcterms:W3CDTF">2012-10-05T11:15:34Z</dcterms:created>
  <dcterms:modified xsi:type="dcterms:W3CDTF">2023-01-24T10:40:57Z</dcterms:modified>
</cp:coreProperties>
</file>