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58" r:id="rId6"/>
    <p:sldId id="259" r:id="rId7"/>
    <p:sldId id="262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4F3A-6B58-4DB7-A62C-AD812CC7C1C2}" type="datetimeFigureOut">
              <a:rPr lang="fr-CH" smtClean="0"/>
              <a:t>21.07.2014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17FC-96A3-4F73-ACE6-EF33298B450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66201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4F3A-6B58-4DB7-A62C-AD812CC7C1C2}" type="datetimeFigureOut">
              <a:rPr lang="fr-CH" smtClean="0"/>
              <a:t>21.07.2014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17FC-96A3-4F73-ACE6-EF33298B450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37864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4F3A-6B58-4DB7-A62C-AD812CC7C1C2}" type="datetimeFigureOut">
              <a:rPr lang="fr-CH" smtClean="0"/>
              <a:t>21.07.2014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17FC-96A3-4F73-ACE6-EF33298B450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4340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4F3A-6B58-4DB7-A62C-AD812CC7C1C2}" type="datetimeFigureOut">
              <a:rPr lang="fr-CH" smtClean="0"/>
              <a:t>21.07.2014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17FC-96A3-4F73-ACE6-EF33298B450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35859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4F3A-6B58-4DB7-A62C-AD812CC7C1C2}" type="datetimeFigureOut">
              <a:rPr lang="fr-CH" smtClean="0"/>
              <a:t>21.07.2014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17FC-96A3-4F73-ACE6-EF33298B450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4769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4F3A-6B58-4DB7-A62C-AD812CC7C1C2}" type="datetimeFigureOut">
              <a:rPr lang="fr-CH" smtClean="0"/>
              <a:t>21.07.2014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17FC-96A3-4F73-ACE6-EF33298B450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26782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4F3A-6B58-4DB7-A62C-AD812CC7C1C2}" type="datetimeFigureOut">
              <a:rPr lang="fr-CH" smtClean="0"/>
              <a:t>21.07.2014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17FC-96A3-4F73-ACE6-EF33298B450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8522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4F3A-6B58-4DB7-A62C-AD812CC7C1C2}" type="datetimeFigureOut">
              <a:rPr lang="fr-CH" smtClean="0"/>
              <a:t>21.07.2014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17FC-96A3-4F73-ACE6-EF33298B450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40073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4F3A-6B58-4DB7-A62C-AD812CC7C1C2}" type="datetimeFigureOut">
              <a:rPr lang="fr-CH" smtClean="0"/>
              <a:t>21.07.2014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17FC-96A3-4F73-ACE6-EF33298B450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97070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4F3A-6B58-4DB7-A62C-AD812CC7C1C2}" type="datetimeFigureOut">
              <a:rPr lang="fr-CH" smtClean="0"/>
              <a:t>21.07.2014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17FC-96A3-4F73-ACE6-EF33298B450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9964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4F3A-6B58-4DB7-A62C-AD812CC7C1C2}" type="datetimeFigureOut">
              <a:rPr lang="fr-CH" smtClean="0"/>
              <a:t>21.07.2014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17FC-96A3-4F73-ACE6-EF33298B450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76173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E4F3A-6B58-4DB7-A62C-AD812CC7C1C2}" type="datetimeFigureOut">
              <a:rPr lang="fr-CH" smtClean="0"/>
              <a:t>21.07.2014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017FC-96A3-4F73-ACE6-EF33298B450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2650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148064" y="2492896"/>
            <a:ext cx="3717721" cy="4162474"/>
          </a:xfrm>
        </p:spPr>
        <p:txBody>
          <a:bodyPr>
            <a:normAutofit/>
          </a:bodyPr>
          <a:lstStyle/>
          <a:p>
            <a:r>
              <a:rPr lang="fr-CH" dirty="0" err="1" smtClean="0"/>
              <a:t>Gamsen</a:t>
            </a:r>
            <a:r>
              <a:rPr lang="fr-CH" dirty="0" smtClean="0"/>
              <a:t>, </a:t>
            </a:r>
            <a:br>
              <a:rPr lang="fr-CH" dirty="0" smtClean="0"/>
            </a:br>
            <a:r>
              <a:rPr lang="fr-CH" dirty="0" smtClean="0"/>
              <a:t>un village à l’âge du </a:t>
            </a:r>
            <a:r>
              <a:rPr lang="fr-CH" dirty="0" smtClean="0"/>
              <a:t>Fer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(VS) </a:t>
            </a:r>
            <a:endParaRPr lang="fr-C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" y="3836"/>
            <a:ext cx="4952133" cy="6854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79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216" y="0"/>
            <a:ext cx="5148064" cy="686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10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310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12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23" y="0"/>
            <a:ext cx="9176823" cy="6882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37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52" y="922"/>
            <a:ext cx="8211904" cy="6857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00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62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756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55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763841"/>
              </p:ext>
            </p:extLst>
          </p:nvPr>
        </p:nvGraphicFramePr>
        <p:xfrm>
          <a:off x="1691680" y="2186048"/>
          <a:ext cx="5897880" cy="18258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7695"/>
                <a:gridCol w="5290185"/>
              </a:tblGrid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 smtClean="0">
                          <a:solidFill>
                            <a:schemeClr val="tx1"/>
                          </a:solidFill>
                          <a:effectLst/>
                        </a:rPr>
                        <a:t>Spécialisation et</a:t>
                      </a:r>
                      <a:r>
                        <a:rPr lang="fr-CH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échanges</a:t>
                      </a:r>
                      <a:r>
                        <a:rPr lang="fr-CH" sz="1400" dirty="0" smtClean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fr-CH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Gamsen</a:t>
                      </a:r>
                      <a:r>
                        <a:rPr lang="fr-CH" sz="14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fr-CH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un village de </a:t>
                      </a:r>
                      <a:r>
                        <a:rPr lang="fr-CH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l’âge </a:t>
                      </a:r>
                      <a:r>
                        <a:rPr lang="fr-CH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du </a:t>
                      </a:r>
                      <a:r>
                        <a:rPr lang="fr-CH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Fer</a:t>
                      </a:r>
                      <a:r>
                        <a:rPr lang="fr-CH" sz="1400" dirty="0" smtClean="0">
                          <a:solidFill>
                            <a:schemeClr val="tx1"/>
                          </a:solidFill>
                          <a:effectLst/>
                        </a:rPr>
                        <a:t>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                                                                                Crédits </a:t>
                      </a:r>
                      <a:r>
                        <a:rPr lang="fr-CH" sz="1400" dirty="0">
                          <a:solidFill>
                            <a:schemeClr val="tx1"/>
                          </a:solidFill>
                          <a:effectLst/>
                        </a:rPr>
                        <a:t>photographiques</a:t>
                      </a:r>
                      <a:endParaRPr lang="fr-CH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p. 1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©André Houot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p. 2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©Madeleine </a:t>
                      </a:r>
                      <a:r>
                        <a:rPr lang="fr-CH" sz="1100" dirty="0" err="1">
                          <a:solidFill>
                            <a:schemeClr val="tx1"/>
                          </a:solidFill>
                          <a:effectLst/>
                        </a:rPr>
                        <a:t>Stanescu</a:t>
                      </a: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p. 3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©Madeleine </a:t>
                      </a:r>
                      <a:r>
                        <a:rPr lang="fr-CH" sz="1100" dirty="0" err="1">
                          <a:solidFill>
                            <a:schemeClr val="tx1"/>
                          </a:solidFill>
                          <a:effectLst/>
                        </a:rPr>
                        <a:t>Stanescu</a:t>
                      </a: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p. 4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©Madeleine </a:t>
                      </a:r>
                      <a:r>
                        <a:rPr lang="fr-CH" sz="1100" dirty="0" err="1">
                          <a:solidFill>
                            <a:schemeClr val="tx1"/>
                          </a:solidFill>
                          <a:effectLst/>
                        </a:rPr>
                        <a:t>Stanescu</a:t>
                      </a: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p. 5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©Madeleine </a:t>
                      </a:r>
                      <a:r>
                        <a:rPr lang="fr-CH" sz="1100" dirty="0" err="1">
                          <a:solidFill>
                            <a:schemeClr val="tx1"/>
                          </a:solidFill>
                          <a:effectLst/>
                        </a:rPr>
                        <a:t>Stanescu</a:t>
                      </a: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p. 6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©Madeleine </a:t>
                      </a:r>
                      <a:r>
                        <a:rPr lang="fr-CH" sz="1100" dirty="0" err="1">
                          <a:solidFill>
                            <a:schemeClr val="tx1"/>
                          </a:solidFill>
                          <a:effectLst/>
                        </a:rPr>
                        <a:t>Stanescu</a:t>
                      </a: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90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p. 7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©Madeleine </a:t>
                      </a:r>
                      <a:r>
                        <a:rPr lang="fr-CH" sz="1100" dirty="0" err="1">
                          <a:solidFill>
                            <a:schemeClr val="tx1"/>
                          </a:solidFill>
                          <a:effectLst/>
                        </a:rPr>
                        <a:t>Stanescu</a:t>
                      </a: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21907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58</Words>
  <Application>Microsoft Office PowerPoint</Application>
  <PresentationFormat>Affichage à l'écran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Gamsen,  un village à l’âge du Fer (VS)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Gamsen,  un village à l’âge du fer (VS) </dc:title>
  <dc:creator>HP</dc:creator>
  <cp:lastModifiedBy>Madeleine</cp:lastModifiedBy>
  <cp:revision>7</cp:revision>
  <dcterms:created xsi:type="dcterms:W3CDTF">2013-02-07T07:00:51Z</dcterms:created>
  <dcterms:modified xsi:type="dcterms:W3CDTF">2014-07-21T14:10:47Z</dcterms:modified>
</cp:coreProperties>
</file>