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sldIdLst>
    <p:sldId id="261" r:id="rId2"/>
    <p:sldId id="259" r:id="rId3"/>
    <p:sldId id="257" r:id="rId4"/>
    <p:sldId id="258" r:id="rId5"/>
    <p:sldId id="262" r:id="rId6"/>
    <p:sldId id="256" r:id="rId7"/>
    <p:sldId id="260" r:id="rId8"/>
    <p:sldId id="263" r:id="rId9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284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DE7B3876-DF49-4AF6-8CD0-716E6CC33B54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D56D23D-6208-4E2E-832B-8274EDA23763}" type="slidenum">
              <a:rPr lang="fr-CH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3</a:t>
            </a:fld>
            <a:endParaRPr lang="fr-CH" altLang="fr-F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126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9C5A314-5359-4D0C-B15B-AFC8978C24D7}" type="slidenum">
              <a:rPr lang="fr-CH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4</a:t>
            </a:fld>
            <a:endParaRPr lang="fr-CH" altLang="fr-F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229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1B4FC82-70B7-4AC1-A31D-27AC6EE81E8E}" type="slidenum">
              <a:rPr lang="fr-CH" altLang="fr-FR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pPr eaLnBrk="1"/>
              <a:t>6</a:t>
            </a:fld>
            <a:endParaRPr lang="fr-CH" altLang="fr-FR">
              <a:solidFill>
                <a:srgbClr val="000000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sp>
        <p:nvSpPr>
          <p:cNvPr id="1331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0546F-0B2C-4675-92A7-C0732035440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64050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ECDB3-4A01-492C-8279-EDFBD8DBE4D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76709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0D39BD-9F1D-44FE-9DD4-D140364AC05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0310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027EE7-6EB8-40B6-8B24-3267943FCAA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19004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5C93A-FCED-4340-922C-259ADB5F26F9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5081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6AA60-D4CD-4089-B90D-66DAFFC68E9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1890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76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13325" y="1768475"/>
            <a:ext cx="4357688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B01D00-566D-4762-8323-AC6862EB68DF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4787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43BE5-286A-4260-8B2F-22A661A618B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76079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FA0EF-243C-456C-9F72-26FE88C184E3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66986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F854F-8EFD-43D6-B4E7-550E47BD0915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6410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26125-5C00-453F-A08B-4C47CF579D4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87959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0631B-FE36-44F4-85D5-1BDA6F6A7B6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2440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7775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éditer le format du plan de texte</a:t>
            </a:r>
          </a:p>
          <a:p>
            <a:pPr lvl="1"/>
            <a:r>
              <a:rPr lang="en-GB" altLang="fr-FR" smtClean="0"/>
              <a:t>Second niveau de plan</a:t>
            </a:r>
          </a:p>
          <a:p>
            <a:pPr lvl="2"/>
            <a:r>
              <a:rPr lang="en-GB" altLang="fr-FR" smtClean="0"/>
              <a:t>Troisième niveau de plan</a:t>
            </a:r>
          </a:p>
          <a:p>
            <a:pPr lvl="3"/>
            <a:r>
              <a:rPr lang="en-GB" altLang="fr-FR" smtClean="0"/>
              <a:t>Quatrième niveau de plan</a:t>
            </a:r>
          </a:p>
          <a:p>
            <a:pPr lvl="4"/>
            <a:r>
              <a:rPr lang="en-GB" altLang="fr-FR" smtClean="0"/>
              <a:t>Cinquième niveau de plan</a:t>
            </a:r>
          </a:p>
          <a:p>
            <a:pPr lvl="4"/>
            <a:r>
              <a:rPr lang="en-GB" altLang="fr-FR" smtClean="0"/>
              <a:t>Sixième niveau de plan</a:t>
            </a:r>
          </a:p>
          <a:p>
            <a:pPr lvl="4"/>
            <a:r>
              <a:rPr lang="en-GB" altLang="fr-FR" smtClean="0"/>
              <a:t>Septième niveau de plan</a:t>
            </a:r>
          </a:p>
          <a:p>
            <a:pPr lvl="4"/>
            <a:r>
              <a:rPr lang="en-GB" altLang="fr-FR" smtClean="0"/>
              <a:t>Huitième niveau de plan</a:t>
            </a:r>
          </a:p>
          <a:p>
            <a:pPr lvl="4"/>
            <a:r>
              <a:rPr lang="en-GB" altLang="fr-FR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defRPr>
            </a:lvl1pPr>
          </a:lstStyle>
          <a:p>
            <a:fld id="{DA517F07-20C7-47A3-B08C-819BEDF7B9B5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>
          <a:xfrm>
            <a:off x="431800" y="2195513"/>
            <a:ext cx="9069388" cy="1260475"/>
          </a:xfrm>
        </p:spPr>
        <p:txBody>
          <a:bodyPr/>
          <a:lstStyle/>
          <a:p>
            <a:r>
              <a:rPr lang="fr-CH" altLang="fr-FR" smtClean="0"/>
              <a:t>Objets en cuivre</a:t>
            </a:r>
            <a:br>
              <a:rPr lang="fr-CH" altLang="fr-FR" smtClean="0"/>
            </a:br>
            <a:r>
              <a:rPr lang="fr-CH" altLang="fr-FR" smtClean="0">
                <a:solidFill>
                  <a:srgbClr val="FF0000"/>
                </a:solidFill>
              </a:rPr>
              <a:t>Ici…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CIIP Histoire\Thème 7\7DVD\SAEF\Vuippens_ha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485900"/>
            <a:ext cx="7212013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584325" y="6361113"/>
            <a:ext cx="6480175" cy="874712"/>
          </a:xfrm>
          <a:prstGeom prst="rect">
            <a:avLst/>
          </a:prstGeom>
        </p:spPr>
        <p:txBody>
          <a:bodyPr tIns="31752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CH" sz="2000" kern="0" dirty="0" smtClean="0"/>
              <a:t>Lame de hache en cuivre</a:t>
            </a:r>
            <a:r>
              <a:rPr lang="fr-CH" kern="0" dirty="0" smtClean="0"/>
              <a:t/>
            </a:r>
            <a:br>
              <a:rPr lang="fr-CH" kern="0" dirty="0" smtClean="0"/>
            </a:br>
            <a:r>
              <a:rPr lang="fr-CH" sz="1600" kern="0" dirty="0" err="1" smtClean="0"/>
              <a:t>Vuippens</a:t>
            </a:r>
            <a:r>
              <a:rPr lang="fr-CH" sz="1600" kern="0" dirty="0" smtClean="0"/>
              <a:t> (FR) 3</a:t>
            </a:r>
            <a:r>
              <a:rPr lang="fr-CH" sz="1600" kern="0" baseline="30000" dirty="0" smtClean="0"/>
              <a:t>e</a:t>
            </a:r>
            <a:r>
              <a:rPr lang="fr-CH" sz="1600" kern="0" dirty="0" smtClean="0"/>
              <a:t> millénaire avant J.-C., peut-être ~2800 avant J.-C.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CH" sz="1600" kern="0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735263" y="6218238"/>
            <a:ext cx="4464050" cy="874712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H" altLang="fr-FR" sz="2000" smtClean="0"/>
              <a:t>Pendentif en cuivre</a:t>
            </a:r>
            <a:r>
              <a:rPr lang="fr-CH" altLang="fr-FR" smtClean="0"/>
              <a:t/>
            </a:r>
            <a:br>
              <a:rPr lang="fr-CH" altLang="fr-FR" smtClean="0"/>
            </a:br>
            <a:r>
              <a:rPr lang="fr-CH" altLang="fr-FR" sz="1600" smtClean="0"/>
              <a:t>Font (FR) ~4000 avant J.-C. </a:t>
            </a:r>
            <a:br>
              <a:rPr lang="fr-CH" altLang="fr-FR" sz="1600" smtClean="0"/>
            </a:br>
            <a:r>
              <a:rPr lang="fr-CH" altLang="fr-FR" sz="1600" smtClean="0"/>
              <a:t/>
            </a:r>
            <a:br>
              <a:rPr lang="fr-CH" altLang="fr-FR" sz="1600" smtClean="0"/>
            </a:br>
            <a:endParaRPr lang="fr-CH" altLang="fr-FR" sz="160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625475"/>
            <a:ext cx="4921250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2952750" y="6192838"/>
            <a:ext cx="4464050" cy="682625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CH" altLang="fr-FR" sz="2000" smtClean="0"/>
              <a:t>Perles en cuivre</a:t>
            </a:r>
            <a:r>
              <a:rPr lang="fr-CH" altLang="fr-FR" smtClean="0"/>
              <a:t/>
            </a:r>
            <a:br>
              <a:rPr lang="fr-CH" altLang="fr-FR" smtClean="0"/>
            </a:br>
            <a:r>
              <a:rPr lang="fr-CH" altLang="fr-FR" sz="1600" smtClean="0"/>
              <a:t>Bürgäschisee (BE) ~3750 avant J.-C.</a:t>
            </a:r>
          </a:p>
        </p:txBody>
      </p:sp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530475"/>
            <a:ext cx="97932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503238" y="2124075"/>
            <a:ext cx="9069387" cy="2901950"/>
          </a:xfrm>
        </p:spPr>
        <p:txBody>
          <a:bodyPr/>
          <a:lstStyle/>
          <a:p>
            <a:r>
              <a:rPr lang="fr-CH" altLang="fr-FR" smtClean="0"/>
              <a:t>Objets en cuivre</a:t>
            </a:r>
            <a:br>
              <a:rPr lang="fr-CH" altLang="fr-FR" smtClean="0"/>
            </a:br>
            <a:r>
              <a:rPr lang="fr-CH" altLang="fr-FR" smtClean="0">
                <a:solidFill>
                  <a:srgbClr val="FF0000"/>
                </a:solidFill>
              </a:rPr>
              <a:t>… et ailleurs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Users\dominique\Desktop\695px-Collier_MNHT_PRE.2009.0.239.1._Fo_CC Didier Descouens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376238"/>
            <a:ext cx="6769100" cy="583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ZoneTexte 1"/>
          <p:cNvSpPr txBox="1">
            <a:spLocks noChangeArrowheads="1"/>
          </p:cNvSpPr>
          <p:nvPr/>
        </p:nvSpPr>
        <p:spPr bwMode="auto">
          <a:xfrm>
            <a:off x="719138" y="6396038"/>
            <a:ext cx="84978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H" altLang="fr-FR"/>
              <a:t>Parure réalisée avec des coquillages, des pierres, des dents, des bois de cerf, et du cuivre</a:t>
            </a:r>
          </a:p>
          <a:p>
            <a:pPr algn="ctr"/>
            <a:r>
              <a:rPr lang="fr-CH" altLang="fr-FR"/>
              <a:t> Millau (France), 1800 à 1500 avant J.-C.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Copper Ingot Cre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684213"/>
            <a:ext cx="7620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 txBox="1">
            <a:spLocks noChangeArrowheads="1"/>
          </p:cNvSpPr>
          <p:nvPr/>
        </p:nvSpPr>
        <p:spPr>
          <a:xfrm>
            <a:off x="1736725" y="5940425"/>
            <a:ext cx="6480175" cy="1169988"/>
          </a:xfrm>
          <a:prstGeom prst="rect">
            <a:avLst/>
          </a:prstGeom>
        </p:spPr>
        <p:txBody>
          <a:bodyPr tIns="31752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CH" sz="2000" kern="0" dirty="0" smtClean="0"/>
              <a:t>Lingot de cuivre</a:t>
            </a:r>
          </a:p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fr-CH" sz="2000" kern="0" dirty="0" smtClean="0"/>
              <a:t>Crête (Grèce)</a:t>
            </a:r>
            <a:r>
              <a:rPr lang="fr-CH" kern="0" dirty="0" smtClean="0"/>
              <a:t/>
            </a:r>
            <a:br>
              <a:rPr lang="fr-CH" kern="0" dirty="0" smtClean="0"/>
            </a:br>
            <a:endParaRPr lang="fr-CH" sz="16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987550" y="3189288"/>
          <a:ext cx="5899150" cy="190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1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Métallurgie</a:t>
                      </a:r>
                      <a:r>
                        <a:rPr lang="fr-CH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Objets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en </a:t>
                      </a:r>
                      <a:r>
                        <a:rPr lang="fr-CH" sz="1400" smtClean="0">
                          <a:solidFill>
                            <a:schemeClr val="tx1"/>
                          </a:solidFill>
                          <a:effectLst/>
                        </a:rPr>
                        <a:t>cuivre                        </a:t>
                      </a:r>
                      <a:r>
                        <a:rPr lang="fr-CH" sz="1400" dirty="0" smtClean="0">
                          <a:solidFill>
                            <a:schemeClr val="tx1"/>
                          </a:solidFill>
                          <a:effectLst/>
                        </a:rPr>
                        <a:t>Crédits </a:t>
                      </a:r>
                      <a:r>
                        <a:rPr lang="fr-CH" sz="1400" dirty="0">
                          <a:solidFill>
                            <a:schemeClr val="tx1"/>
                          </a:solidFill>
                          <a:effectLst/>
                        </a:rPr>
                        <a:t>photographiques</a:t>
                      </a:r>
                      <a:endParaRPr lang="fr-CH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1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-----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2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©SAEF/AAFR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3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©SAEF/AAFR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9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4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brochure rédigée pour la candidature de "Sites préhistoriques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palafittiques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autour des Alpes" à l’UNESCO et ont été cordialement fournies par le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Swiss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Coordination Group UNESCO Palafittes"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5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-----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6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CC Rama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>
                          <a:solidFill>
                            <a:schemeClr val="tx1"/>
                          </a:solidFill>
                          <a:effectLst/>
                        </a:rPr>
                        <a:t>p. 7</a:t>
                      </a:r>
                      <a:endParaRPr lang="fr-CH" sz="11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H" sz="1100" dirty="0">
                          <a:solidFill>
                            <a:schemeClr val="tx1"/>
                          </a:solidFill>
                          <a:effectLst/>
                        </a:rPr>
                        <a:t>CC Chris 73 </a:t>
                      </a:r>
                      <a:endParaRPr lang="fr-CH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127</Words>
  <Application>Microsoft Office PowerPoint</Application>
  <PresentationFormat>Personnalisé</PresentationFormat>
  <Paragraphs>28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Microsoft YaHei</vt:lpstr>
      <vt:lpstr>Times New Roman</vt:lpstr>
      <vt:lpstr>Arial Unicode MS</vt:lpstr>
      <vt:lpstr>Calibri</vt:lpstr>
      <vt:lpstr>Thème Office</vt:lpstr>
      <vt:lpstr>Objets en cuivre Ici…</vt:lpstr>
      <vt:lpstr>Présentation PowerPoint</vt:lpstr>
      <vt:lpstr>Pendentif en cuivre Font (FR) ~4000 avant J.-C.   </vt:lpstr>
      <vt:lpstr>Perles en cuivre Bürgäschisee (BE) ~3750 avant J.-C.</vt:lpstr>
      <vt:lpstr>Objets en cuivre … et ailleurs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Objets en cuivre</dc:title>
  <dc:creator>Favre Zeiser Nancy</dc:creator>
  <cp:lastModifiedBy>Favre Zeiser Nancy</cp:lastModifiedBy>
  <cp:revision>21</cp:revision>
  <cp:lastPrinted>1601-01-01T00:00:00Z</cp:lastPrinted>
  <dcterms:created xsi:type="dcterms:W3CDTF">2012-09-12T08:27:14Z</dcterms:created>
  <dcterms:modified xsi:type="dcterms:W3CDTF">2023-01-24T10:19:04Z</dcterms:modified>
</cp:coreProperties>
</file>