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4" r:id="rId5"/>
    <p:sldId id="263" r:id="rId6"/>
  </p:sldIdLst>
  <p:sldSz cx="9144000" cy="6858000" type="screen4x3"/>
  <p:notesSz cx="6858000" cy="9144000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F6D79-E7EA-440E-8930-23BC584BB3A2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02841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42257-8858-463A-80EE-FCEA4E446AAC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56946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D0023-C433-40E8-84BE-5A71EFE0303B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25476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A1E7D-C5C7-4199-9E37-05B31D1F50B8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2675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635F1-746F-486D-B99A-04C1623FA8A8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86040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51AC3-400D-4C76-AE7B-8BED3CA9EC56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6001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30AF9-5B4F-4B22-933E-89E7C6B7E822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01758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8CC65-BEC4-4714-84A4-E80F19E87C7B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80790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376A6-A074-491C-8DF4-59FC7FDA6E8E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76701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1404E-5BD0-4C44-AE88-7A9DDD80BCB8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83144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5C7DB-8F98-490A-8749-3CED171E1DF6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02506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les styles du texte du masque</a:t>
            </a:r>
          </a:p>
          <a:p>
            <a:pPr lvl="1"/>
            <a:r>
              <a:rPr lang="fr-CH" altLang="fr-FR" smtClean="0"/>
              <a:t>Deuxième niveau</a:t>
            </a:r>
          </a:p>
          <a:p>
            <a:pPr lvl="2"/>
            <a:r>
              <a:rPr lang="fr-CH" altLang="fr-FR" smtClean="0"/>
              <a:t>Troisième niveau</a:t>
            </a:r>
          </a:p>
          <a:p>
            <a:pPr lvl="3"/>
            <a:r>
              <a:rPr lang="fr-CH" altLang="fr-FR" smtClean="0"/>
              <a:t>Quatrième niveau</a:t>
            </a:r>
          </a:p>
          <a:p>
            <a:pPr lvl="4"/>
            <a:r>
              <a:rPr lang="fr-CH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775EDC-5353-4811-8827-43DBA69CE818}" type="slidenum">
              <a:rPr lang="fr-CH" altLang="fr-FR"/>
              <a:pPr/>
              <a:t>‹N°›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/>
          <a:p>
            <a:pPr eaLnBrk="1" hangingPunct="1"/>
            <a:r>
              <a:rPr lang="fr-CH" altLang="fr-FR" smtClean="0"/>
              <a:t>Une forge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932363" y="4868863"/>
            <a:ext cx="3671887" cy="1081087"/>
          </a:xfrm>
        </p:spPr>
        <p:txBody>
          <a:bodyPr/>
          <a:lstStyle/>
          <a:p>
            <a:pPr algn="l" eaLnBrk="1" hangingPunct="1"/>
            <a:r>
              <a:rPr lang="fr-CH" altLang="fr-FR" sz="1800" smtClean="0"/>
              <a:t>Fouille d’une forge</a:t>
            </a:r>
            <a:br>
              <a:rPr lang="fr-CH" altLang="fr-FR" sz="1800" smtClean="0"/>
            </a:br>
            <a:r>
              <a:rPr lang="fr-CH" altLang="fr-FR" sz="1800" smtClean="0"/>
              <a:t>Sévaz (FR), 5</a:t>
            </a:r>
            <a:r>
              <a:rPr lang="fr-CH" altLang="fr-FR" sz="1800" baseline="30000" smtClean="0"/>
              <a:t>e</a:t>
            </a:r>
            <a:r>
              <a:rPr lang="fr-CH" altLang="fr-FR" sz="1800" smtClean="0"/>
              <a:t> siècle avant J.-C.</a:t>
            </a:r>
          </a:p>
        </p:txBody>
      </p:sp>
      <p:pic>
        <p:nvPicPr>
          <p:cNvPr id="3075" name="Picture 3" descr="C:\Users\HP\Dropbox\CIIP Histoire\EN COURS\MR\Photos\SAEF\Sevaz_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4568825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095375" y="5876925"/>
            <a:ext cx="77771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/>
              <a:t>Reconstitution de la forge de Sévaz (FR), datée du 5</a:t>
            </a:r>
            <a:r>
              <a:rPr lang="fr-CH" altLang="fr-FR" sz="1800" baseline="30000"/>
              <a:t>e</a:t>
            </a:r>
            <a:r>
              <a:rPr lang="fr-CH" altLang="fr-FR" sz="1800"/>
              <a:t> siècle avant J.-C.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/>
              <a:t>Berne </a:t>
            </a:r>
          </a:p>
        </p:txBody>
      </p:sp>
      <p:pic>
        <p:nvPicPr>
          <p:cNvPr id="4099" name="Picture 6" descr="C:\Users\HP\AppData\Local\Temp\nikefig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6454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CIIP Histoire\Thème 7\Nouveau dossier\SAF\sc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549275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979613" y="1989138"/>
          <a:ext cx="5897562" cy="963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72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Métallurgie</a:t>
                      </a:r>
                      <a:r>
                        <a:rPr lang="fr-CH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CH" sz="1100" smtClean="0">
                          <a:solidFill>
                            <a:schemeClr val="tx1"/>
                          </a:solidFill>
                          <a:effectLst/>
                        </a:rPr>
                        <a:t>Forgeage</a:t>
                      </a:r>
                      <a:r>
                        <a:rPr lang="fr-CH" sz="1100" baseline="0" smtClean="0">
                          <a:solidFill>
                            <a:schemeClr val="tx1"/>
                          </a:solidFill>
                          <a:effectLst/>
                        </a:rPr>
                        <a:t> du métal</a:t>
                      </a:r>
                      <a:r>
                        <a:rPr lang="fr-CH" sz="110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Crédits photographiques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1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-----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2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©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SAEF/AAFR, Fribourg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3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©</a:t>
                      </a:r>
                      <a:r>
                        <a:rPr lang="fr-CH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Michel </a:t>
                      </a:r>
                      <a:r>
                        <a:rPr lang="fr-CH" sz="11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Mauvilly</a:t>
                      </a:r>
                      <a:endParaRPr lang="fr-CH" sz="1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p. 4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©SAEF/AAFR, Fribourg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54</Words>
  <Application>Microsoft Office PowerPoint</Application>
  <PresentationFormat>Affichage à l'écran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Modèle par défaut</vt:lpstr>
      <vt:lpstr>Une forge</vt:lpstr>
      <vt:lpstr>Fouille d’une forge Sévaz (FR), 5e siècle avant J.-C.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Forgeage du métal</dc:title>
  <dc:creator>Michel</dc:creator>
  <cp:lastModifiedBy>Favre Zeiser Nancy</cp:lastModifiedBy>
  <cp:revision>18</cp:revision>
  <dcterms:created xsi:type="dcterms:W3CDTF">2012-05-11T09:38:53Z</dcterms:created>
  <dcterms:modified xsi:type="dcterms:W3CDTF">2023-01-24T09:51:03Z</dcterms:modified>
</cp:coreProperties>
</file>