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60" r:id="rId5"/>
    <p:sldId id="259" r:id="rId6"/>
    <p:sldId id="258" r:id="rId7"/>
    <p:sldId id="262" r:id="rId8"/>
    <p:sldId id="261" r:id="rId9"/>
    <p:sldId id="273" r:id="rId10"/>
    <p:sldId id="263" r:id="rId11"/>
    <p:sldId id="264" r:id="rId12"/>
    <p:sldId id="265" r:id="rId13"/>
    <p:sldId id="266" r:id="rId14"/>
    <p:sldId id="267" r:id="rId15"/>
    <p:sldId id="272" r:id="rId16"/>
  </p:sldIdLst>
  <p:sldSz cx="9144000" cy="6858000" type="screen4x3"/>
  <p:notesSz cx="6858000" cy="9144000"/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6BF15-BA7F-4775-AEB2-0FBF7209A169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65885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B288E-FA40-49A0-9551-51D8D308365E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6133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8D7FB-4DD6-4D4A-B985-D47BDA59AAD8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81984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070675-3A4E-4058-9680-52D21943D833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9823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30612-CF6F-44EE-A4E9-1EB7AC0CFB67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39019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31170-2D3B-433B-9C6E-1814F8954E89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86494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C4333E-C5A0-4BE3-9FE8-D0AAA1FCD73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767116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11D31-51DA-43F7-8092-519E4EEBED38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7987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293E37-C834-42D4-A008-87E4BB4A9F1D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11825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9D4F3-CB83-4D4C-AD79-CA7A7D86C191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3521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9885E-7719-4DEA-9755-21DDA0C6A096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149965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les styles du texte du masque</a:t>
            </a:r>
          </a:p>
          <a:p>
            <a:pPr lvl="1"/>
            <a:r>
              <a:rPr lang="fr-CH" altLang="fr-FR" smtClean="0"/>
              <a:t>Deuxième niveau</a:t>
            </a:r>
          </a:p>
          <a:p>
            <a:pPr lvl="2"/>
            <a:r>
              <a:rPr lang="fr-CH" altLang="fr-FR" smtClean="0"/>
              <a:t>Troisième niveau</a:t>
            </a:r>
          </a:p>
          <a:p>
            <a:pPr lvl="3"/>
            <a:r>
              <a:rPr lang="fr-CH" altLang="fr-FR" smtClean="0"/>
              <a:t>Quatrième niveau</a:t>
            </a:r>
          </a:p>
          <a:p>
            <a:pPr lvl="4"/>
            <a:r>
              <a:rPr lang="fr-CH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C57432-4BBC-4465-A19F-2FF06D56BA40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20713"/>
            <a:ext cx="7772400" cy="1470025"/>
          </a:xfrm>
        </p:spPr>
        <p:txBody>
          <a:bodyPr/>
          <a:lstStyle/>
          <a:p>
            <a:pPr eaLnBrk="1" hangingPunct="1"/>
            <a:r>
              <a:rPr lang="fr-CH" altLang="fr-FR" smtClean="0"/>
              <a:t>La fonte du métal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3716338"/>
            <a:ext cx="6400800" cy="1752600"/>
          </a:xfrm>
        </p:spPr>
        <p:txBody>
          <a:bodyPr/>
          <a:lstStyle/>
          <a:p>
            <a:pPr eaLnBrk="1" hangingPunct="1"/>
            <a:r>
              <a:rPr lang="fr-CH" altLang="fr-FR" smtClean="0"/>
              <a:t>Expérimentation </a:t>
            </a:r>
          </a:p>
          <a:p>
            <a:pPr eaLnBrk="1" hangingPunct="1"/>
            <a:r>
              <a:rPr lang="fr-CH" altLang="fr-FR" smtClean="0"/>
              <a:t>Découvertes archéologiques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979613" y="6237288"/>
            <a:ext cx="5545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altLang="fr-FR" sz="1800"/>
              <a:t>Coulage du métal en fusion dans un moule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8027987" cy="602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124075" y="6308725"/>
            <a:ext cx="4752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CH" altLang="fr-FR" sz="1800"/>
              <a:t>Ouverture du moule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36062" cy="609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339975" y="6308725"/>
            <a:ext cx="5040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altLang="fr-FR" sz="1800"/>
              <a:t>L’objet refroidi peut être terminé par polissage.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1692275" y="1700213"/>
          <a:ext cx="5897563" cy="2892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7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9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82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Métallurgie</a:t>
                      </a:r>
                      <a:r>
                        <a:rPr lang="fr-CH" sz="1100" baseline="0" dirty="0" smtClean="0">
                          <a:solidFill>
                            <a:schemeClr val="tx1"/>
                          </a:solidFill>
                          <a:effectLst/>
                        </a:rPr>
                        <a:t> F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onte </a:t>
                      </a: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et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coulage </a:t>
                      </a: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du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                Crédits </a:t>
                      </a: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photographiques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p. 1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-----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p. 2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p. 3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p. 4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p. 5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p. 6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p. 7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p. 8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p. 9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de-CH" sz="1100">
                          <a:solidFill>
                            <a:schemeClr val="tx1"/>
                          </a:solidFill>
                          <a:effectLst/>
                        </a:rPr>
                        <a:t>. 10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100">
                          <a:solidFill>
                            <a:schemeClr val="tx1"/>
                          </a:solidFill>
                          <a:effectLst/>
                        </a:rPr>
                        <a:t>p. 11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100">
                          <a:solidFill>
                            <a:schemeClr val="tx1"/>
                          </a:solidFill>
                          <a:effectLst/>
                        </a:rPr>
                        <a:t>p. 12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100">
                          <a:solidFill>
                            <a:schemeClr val="tx1"/>
                          </a:solidFill>
                          <a:effectLst/>
                        </a:rPr>
                        <a:t>p. 13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2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100">
                          <a:solidFill>
                            <a:schemeClr val="tx1"/>
                          </a:solidFill>
                          <a:effectLst/>
                        </a:rPr>
                        <a:t>p. 14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© SAEF/AAFR, Fribourg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195513" y="5805488"/>
            <a:ext cx="5688012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altLang="fr-FR" sz="1800"/>
              <a:t>Relever d’une tombe et objets découverts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altLang="fr-FR" sz="1800"/>
              <a:t>La Tour-de-Trême (FR), 1800-1700 Anant J.-C.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763713" y="6021388"/>
            <a:ext cx="5976937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CH" altLang="fr-FR" sz="1800"/>
              <a:t>Creusets en argile destinés à fondre le métal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CH" altLang="fr-FR" sz="1800"/>
              <a:t>Lieu date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2225"/>
            <a:ext cx="7200900" cy="68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79388" y="1484313"/>
            <a:ext cx="165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altLang="fr-FR" sz="1800"/>
              <a:t>Préparation d’un creuset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20090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AutoShape 6"/>
          <p:cNvSpPr>
            <a:spLocks/>
          </p:cNvSpPr>
          <p:nvPr/>
        </p:nvSpPr>
        <p:spPr bwMode="auto">
          <a:xfrm>
            <a:off x="250825" y="5949950"/>
            <a:ext cx="914400" cy="609600"/>
          </a:xfrm>
          <a:prstGeom prst="borderCallout1">
            <a:avLst>
              <a:gd name="adj1" fmla="val 18750"/>
              <a:gd name="adj2" fmla="val 108333"/>
              <a:gd name="adj3" fmla="val -465625"/>
              <a:gd name="adj4" fmla="val 3682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Foyer</a:t>
            </a:r>
          </a:p>
        </p:txBody>
      </p:sp>
      <p:sp>
        <p:nvSpPr>
          <p:cNvPr id="6148" name="AutoShape 8"/>
          <p:cNvSpPr>
            <a:spLocks/>
          </p:cNvSpPr>
          <p:nvPr/>
        </p:nvSpPr>
        <p:spPr bwMode="auto">
          <a:xfrm>
            <a:off x="2700338" y="5949950"/>
            <a:ext cx="3078162" cy="609600"/>
          </a:xfrm>
          <a:prstGeom prst="borderCallout1">
            <a:avLst>
              <a:gd name="adj1" fmla="val 18750"/>
              <a:gd name="adj2" fmla="val 102477"/>
              <a:gd name="adj3" fmla="val -186199"/>
              <a:gd name="adj4" fmla="val 1276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Creuset contenant du métal</a:t>
            </a:r>
          </a:p>
        </p:txBody>
      </p:sp>
      <p:sp>
        <p:nvSpPr>
          <p:cNvPr id="6149" name="AutoShape 9"/>
          <p:cNvSpPr>
            <a:spLocks/>
          </p:cNvSpPr>
          <p:nvPr/>
        </p:nvSpPr>
        <p:spPr bwMode="auto">
          <a:xfrm>
            <a:off x="7812088" y="5949950"/>
            <a:ext cx="914400" cy="609600"/>
          </a:xfrm>
          <a:prstGeom prst="borderCallout1">
            <a:avLst>
              <a:gd name="adj1" fmla="val 18750"/>
              <a:gd name="adj2" fmla="val -8333"/>
              <a:gd name="adj3" fmla="val -723440"/>
              <a:gd name="adj4" fmla="val -307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Tuyère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2484438" y="6308725"/>
            <a:ext cx="5184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altLang="fr-FR" sz="1800"/>
              <a:t>Le creuset est introduit dans le foyer.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4568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AutoShape 5"/>
          <p:cNvSpPr>
            <a:spLocks/>
          </p:cNvSpPr>
          <p:nvPr/>
        </p:nvSpPr>
        <p:spPr bwMode="auto">
          <a:xfrm>
            <a:off x="7308850" y="1628775"/>
            <a:ext cx="1655763" cy="1554163"/>
          </a:xfrm>
          <a:prstGeom prst="borderCallout1">
            <a:avLst>
              <a:gd name="adj1" fmla="val 7356"/>
              <a:gd name="adj2" fmla="val -4602"/>
              <a:gd name="adj3" fmla="val 100000"/>
              <a:gd name="adj4" fmla="val -156569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On augmente la chaleur grâce à l’air amené par des soufflets.</a:t>
            </a:r>
          </a:p>
        </p:txBody>
      </p:sp>
      <p:sp>
        <p:nvSpPr>
          <p:cNvPr id="8196" name="AutoShape 6"/>
          <p:cNvSpPr>
            <a:spLocks/>
          </p:cNvSpPr>
          <p:nvPr/>
        </p:nvSpPr>
        <p:spPr bwMode="auto">
          <a:xfrm>
            <a:off x="179388" y="4149725"/>
            <a:ext cx="1363662" cy="906463"/>
          </a:xfrm>
          <a:prstGeom prst="borderCallout1">
            <a:avLst>
              <a:gd name="adj1" fmla="val 12611"/>
              <a:gd name="adj2" fmla="val 105588"/>
              <a:gd name="adj3" fmla="val 119264"/>
              <a:gd name="adj4" fmla="val 249593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Moules en 2 parties attachées</a:t>
            </a:r>
          </a:p>
        </p:txBody>
      </p:sp>
      <p:sp>
        <p:nvSpPr>
          <p:cNvPr id="8197" name="Line 7"/>
          <p:cNvSpPr>
            <a:spLocks noChangeShapeType="1"/>
          </p:cNvSpPr>
          <p:nvPr/>
        </p:nvSpPr>
        <p:spPr bwMode="auto">
          <a:xfrm>
            <a:off x="1619250" y="4267200"/>
            <a:ext cx="2952750" cy="1035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476375" y="6308725"/>
            <a:ext cx="6624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altLang="fr-FR" sz="1800"/>
              <a:t>Sortie du creuset contenant le métal fondu à l’aide de pinces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200</Words>
  <Application>Microsoft Office PowerPoint</Application>
  <PresentationFormat>Affichage à l'écran (4:3)</PresentationFormat>
  <Paragraphs>47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Modèle par défaut</vt:lpstr>
      <vt:lpstr>La fonte du métal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travail du métal</dc:title>
  <dc:creator>Michel</dc:creator>
  <cp:lastModifiedBy>Favre Zeiser Nancy</cp:lastModifiedBy>
  <cp:revision>12</cp:revision>
  <dcterms:created xsi:type="dcterms:W3CDTF">2012-05-11T08:30:41Z</dcterms:created>
  <dcterms:modified xsi:type="dcterms:W3CDTF">2023-01-24T09:30:58Z</dcterms:modified>
</cp:coreProperties>
</file>