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284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84E5E3A2-5942-429A-803D-2AA7E21090FD}" type="slidenum">
              <a:rPr lang="fr-CH" altLang="fr-FR"/>
              <a:pPr/>
              <a:t>‹N°›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ADFF2773-168D-4312-9C11-A57F5C9A6D23}" type="slidenum">
              <a:rPr lang="fr-CH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fr-CH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032E6-BFAE-4B53-AB68-F6144653833B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48804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654CD-56DC-435D-8F65-2C3B629C65B1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92493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FC66C-5F9D-4981-8E86-FD04F5E6D676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726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34352-E034-4AB0-BEB4-DBD550AA3486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73892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791C7-B396-45E1-A400-6CADBB2FE6CD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35869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76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3FC70-08AA-4022-AC54-F9CC7335BDCD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60219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DA2E4-0559-4841-85F3-14F78A639626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50558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20B1F-51CB-444B-9D85-B27A4560B0E4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92692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1DC27-8E99-4341-8139-B80637CB1798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23268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275CA-1F12-4EFC-A38E-3FBAFDBB888A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12281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C3273-0FBB-491A-9D1D-22527B679794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83080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77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D21B177C-8926-49DA-AFEC-48AF5217965D}" type="slidenum">
              <a:rPr lang="fr-CH" altLang="fr-FR"/>
              <a:pPr/>
              <a:t>‹N°›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66763"/>
            <a:ext cx="10079038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508000" y="2374900"/>
            <a:ext cx="9069388" cy="1260475"/>
          </a:xfrm>
          <a:solidFill>
            <a:srgbClr val="99FF66"/>
          </a:solidFill>
        </p:spPr>
        <p:txBody>
          <a:bodyPr/>
          <a:lstStyle/>
          <a:p>
            <a:pPr eaLnBrk="1"/>
            <a:r>
              <a:rPr lang="fr-CH" altLang="fr-FR" sz="1400" smtClean="0"/>
              <a:t>© Dessin : André Houot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Personnalisé</PresentationFormat>
  <Paragraphs>2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Microsoft YaHei</vt:lpstr>
      <vt:lpstr>Times New Roman</vt:lpstr>
      <vt:lpstr>Arial Unicode MS</vt:lpstr>
      <vt:lpstr>Thème Office</vt:lpstr>
      <vt:lpstr>Présentation PowerPoint</vt:lpstr>
      <vt:lpstr>© Dessin : André Houot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Favre Zeiser Nancy</dc:creator>
  <cp:lastModifiedBy>Favre Zeiser Nancy</cp:lastModifiedBy>
  <cp:revision>3</cp:revision>
  <cp:lastPrinted>1601-01-01T00:00:00Z</cp:lastPrinted>
  <dcterms:created xsi:type="dcterms:W3CDTF">2012-11-02T14:26:33Z</dcterms:created>
  <dcterms:modified xsi:type="dcterms:W3CDTF">2023-01-24T09:28:44Z</dcterms:modified>
</cp:coreProperties>
</file>