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9" r:id="rId4"/>
    <p:sldId id="261" r:id="rId5"/>
    <p:sldId id="260" r:id="rId6"/>
    <p:sldId id="264" r:id="rId7"/>
    <p:sldId id="262" r:id="rId8"/>
    <p:sldId id="263" r:id="rId9"/>
    <p:sldId id="267" r:id="rId10"/>
    <p:sldId id="268" r:id="rId11"/>
    <p:sldId id="271" r:id="rId12"/>
    <p:sldId id="265" r:id="rId13"/>
    <p:sldId id="272" r:id="rId14"/>
    <p:sldId id="258" r:id="rId15"/>
    <p:sldId id="274" r:id="rId16"/>
    <p:sldId id="273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57DA9A-1BBB-4488-B605-2431541DFD66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0C253-2FED-466E-9189-46F51C0CE83F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BC5582-8C56-4A47-AC33-7657C3FC8A89}" type="slidenum">
              <a:rPr lang="fr-CH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CH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BDCC-BC60-4C36-AD58-5BA22F04C540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BB67-EFA4-4B97-BECA-614F9067B17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8842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63BA-6B25-45AA-90E9-E49C0CFB6142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3D19-A733-4207-BC56-CAA1BF37F32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89045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73A0-2E75-40C4-876E-E1D397762F6C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3B80F-A2F1-411C-B3F7-CDA8EC31FAB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116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23E4-5A55-4DEE-AE52-3078E33CE2A7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E068-F419-4646-9576-785CCA11B04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083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74D7-3567-45FE-B51C-A7D4AF5F69D9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13DCA-8753-4683-A374-8D162ED68F5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1943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B01C-9DA6-4A7C-A9C1-F1EE4D9B92CC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F4517-25D7-4BEE-A57E-7BBAA4D9111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724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8256-90D1-4E26-9055-7914731A2F0A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A4BC-99D5-46C9-8B90-D6F1993BB495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4461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4806-5FC6-4DEE-9B10-819473DBDD95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1767-A53C-49A1-B2A0-BEF98837E47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82522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851A-95B8-4279-B9BF-B8B0582DAD23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DCE8-2E02-4648-BA59-49EADF9A998A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39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9F58-EB4C-4C0D-87DA-8F6A9D7F6916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CDACF-5DBC-488B-89D2-173404115EE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5814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D4C2-8673-4CD5-9886-088A18777E0A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47C4-F8A8-4A31-A73C-20D061147E6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82682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CH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CH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97A61D-49E5-4C12-B21A-F31BA9932D4E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7AAEE4-40AB-4075-B0FE-ABB2D41EE79A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3600450"/>
          </a:xfrm>
        </p:spPr>
        <p:txBody>
          <a:bodyPr/>
          <a:lstStyle/>
          <a:p>
            <a:pPr eaLnBrk="1" hangingPunct="1"/>
            <a:r>
              <a:rPr lang="fr-CH" altLang="fr-FR" smtClean="0"/>
              <a:t>Outils </a:t>
            </a:r>
            <a:br>
              <a:rPr lang="fr-CH" altLang="fr-FR" smtClean="0"/>
            </a:br>
            <a:r>
              <a:rPr lang="fr-CH" altLang="fr-FR" smtClean="0"/>
              <a:t>et</a:t>
            </a:r>
            <a:br>
              <a:rPr lang="fr-CH" altLang="fr-FR" smtClean="0"/>
            </a:br>
            <a:r>
              <a:rPr lang="fr-CH" altLang="fr-FR" smtClean="0"/>
              <a:t>Reconstitutions d’outils néolithiques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Reperti Museo delle palafitte di Fiavè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8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23850" y="6165850"/>
            <a:ext cx="864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>
                <a:latin typeface="Arial" panose="020B0604020202020204" pitchFamily="34" charset="0"/>
              </a:rPr>
              <a:t>Outils pour le tissage et la couture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Reperti Museo delle palafitte di Fiavè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1719"/>
          <a:stretch>
            <a:fillRect/>
          </a:stretch>
        </p:blipFill>
        <p:spPr bwMode="auto">
          <a:xfrm>
            <a:off x="684213" y="1050925"/>
            <a:ext cx="7620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95288" y="4941888"/>
            <a:ext cx="842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Deux fouets et une cuillère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Reperti Museo delle palafitte di Fiavè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43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54013" y="6092825"/>
            <a:ext cx="842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Fond de panier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95288" y="2420938"/>
            <a:ext cx="8229600" cy="1143000"/>
          </a:xfrm>
        </p:spPr>
        <p:txBody>
          <a:bodyPr/>
          <a:lstStyle/>
          <a:p>
            <a:r>
              <a:rPr lang="fr-CH" altLang="fr-FR" smtClean="0"/>
              <a:t>Reconstitutions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8"/>
          <p:cNvSpPr txBox="1">
            <a:spLocks noChangeArrowheads="1"/>
          </p:cNvSpPr>
          <p:nvPr/>
        </p:nvSpPr>
        <p:spPr bwMode="auto">
          <a:xfrm>
            <a:off x="528638" y="2811463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/>
              <a:t>Haches</a:t>
            </a:r>
          </a:p>
        </p:txBody>
      </p:sp>
      <p:sp>
        <p:nvSpPr>
          <p:cNvPr id="15366" name="ZoneTexte 1"/>
          <p:cNvSpPr txBox="1">
            <a:spLocks noChangeArrowheads="1"/>
          </p:cNvSpPr>
          <p:nvPr/>
        </p:nvSpPr>
        <p:spPr bwMode="auto">
          <a:xfrm>
            <a:off x="5729288" y="3122613"/>
            <a:ext cx="3024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2400" dirty="0" smtClean="0">
                <a:latin typeface="+mn-lt"/>
                <a:cs typeface="Arial" charset="0"/>
              </a:rPr>
              <a:t>Herminettes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H" altLang="fr-FR" sz="1800" dirty="0" smtClean="0">
              <a:latin typeface="Arial" charset="0"/>
              <a:cs typeface="Arial" charset="0"/>
            </a:endParaRPr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61988"/>
            <a:ext cx="40370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520700"/>
            <a:ext cx="302418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43830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21125"/>
            <a:ext cx="36052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0"/>
          <p:cNvSpPr txBox="1">
            <a:spLocks noChangeArrowheads="1"/>
          </p:cNvSpPr>
          <p:nvPr/>
        </p:nvSpPr>
        <p:spPr bwMode="auto">
          <a:xfrm>
            <a:off x="250825" y="3187700"/>
            <a:ext cx="3875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/>
              <a:t>Coin servant à fendre le bois</a:t>
            </a:r>
          </a:p>
        </p:txBody>
      </p:sp>
      <p:pic>
        <p:nvPicPr>
          <p:cNvPr id="163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9738"/>
            <a:ext cx="2979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http://upload.wikimedia.org/wikipedia/commons/4/4a/Museo_Civico_Archeologico_di_Castelleone_-_St_62361%2C_62367%2C_62368%2C_62369%2C_62370_-_falcetto_%28ricostruzione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22738"/>
            <a:ext cx="3781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oneTexte 11"/>
          <p:cNvSpPr txBox="1">
            <a:spLocks noChangeArrowheads="1"/>
          </p:cNvSpPr>
          <p:nvPr/>
        </p:nvSpPr>
        <p:spPr bwMode="auto">
          <a:xfrm>
            <a:off x="4572000" y="5838825"/>
            <a:ext cx="3313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/>
              <a:t>Faucille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6390" name="Picture 4" descr="C:\Users\HP\Dropbox\CIIP Histoire\EN COURS\MR\Photos_2014\Berne Lacustre Musée\P1120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738"/>
            <a:ext cx="432276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11188" y="2060575"/>
          <a:ext cx="7993062" cy="286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1"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Outils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Crédits photographiques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r"/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1  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----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r"/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2 à 12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Domaine public 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Dega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 180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r"/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----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r"/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14 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© Michel 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Riedo</a:t>
                      </a:r>
                      <a:endParaRPr lang="fr-CH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r"/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15 a et b 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© Michel 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Riedo</a:t>
                      </a:r>
                      <a:endParaRPr lang="fr-CH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r"/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15 c</a:t>
                      </a:r>
                      <a:endParaRPr lang="fr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CC 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PhotosTerramare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Archivo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Civico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Museo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</a:rPr>
                        <a:t> di Castelleone/</a:t>
                      </a:r>
                      <a:r>
                        <a:rPr lang="fr-CH" sz="1800" dirty="0" err="1" smtClean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fr-CH" sz="1800" baseline="0" dirty="0" err="1" smtClean="0">
                          <a:solidFill>
                            <a:schemeClr val="tx1"/>
                          </a:solidFill>
                        </a:rPr>
                        <a:t>Boiocchi</a:t>
                      </a:r>
                      <a:endParaRPr lang="fr-CH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Reperti Museo delle palafitte di Fiavè 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43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79388" y="6165850"/>
            <a:ext cx="849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>
                <a:latin typeface="Arial" panose="020B0604020202020204" pitchFamily="34" charset="0"/>
              </a:rPr>
              <a:t>Masse en bois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Reperti Museo delle palafitte di Fiavè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8"/>
          <a:stretch>
            <a:fillRect/>
          </a:stretch>
        </p:blipFill>
        <p:spPr bwMode="auto">
          <a:xfrm>
            <a:off x="731838" y="790575"/>
            <a:ext cx="76200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66738" y="5749925"/>
            <a:ext cx="755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Champignon (amadou) pour faire du feu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Reperti Museo delle palafitte di Fiavè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6048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7338" y="6237288"/>
            <a:ext cx="856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Instrument en pierre et en os pour allumer un feu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Reperti Museo delle palafitte di Fiavè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3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925" y="6283325"/>
            <a:ext cx="903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>
                <a:latin typeface="Arial" panose="020B0604020202020204" pitchFamily="34" charset="0"/>
              </a:rPr>
              <a:t>Perceuse à archet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Reperti Museo delle palafitte di Fiavè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610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323850" y="4076700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Crochet en bois.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Reperti Museo delle palafitte di Fiavè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6104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429260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Araire et joug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Reperti Museo delle palafitte di Fiavè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288"/>
            <a:ext cx="5657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01638" y="6048375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Faucille et lame en silex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Reperti Museo delle palafitte di Fiavè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119812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539750" y="5497513"/>
            <a:ext cx="835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En haut : faucille en cours de fabrication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En bas  : faucille avec des lames de silex fixées à l’aide de mastique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119</Words>
  <Application>Microsoft Office PowerPoint</Application>
  <PresentationFormat>Affichage à l'écran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Outils  et Reconstitutions d’outils néolithiques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Reconstitutions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Reconstitutions d’outils néolithiques</dc:title>
  <dc:creator>Michel</dc:creator>
  <cp:lastModifiedBy>Favre Zeiser Nancy</cp:lastModifiedBy>
  <cp:revision>22</cp:revision>
  <dcterms:created xsi:type="dcterms:W3CDTF">2012-06-21T12:08:40Z</dcterms:created>
  <dcterms:modified xsi:type="dcterms:W3CDTF">2023-01-24T08:47:43Z</dcterms:modified>
</cp:coreProperties>
</file>