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60" r:id="rId5"/>
    <p:sldId id="258" r:id="rId6"/>
    <p:sldId id="263" r:id="rId7"/>
  </p:sldIdLst>
  <p:sldSz cx="9144000" cy="6858000" type="screen4x3"/>
  <p:notesSz cx="6858000" cy="9144000"/>
  <p:defaultTextStyle>
    <a:defPPr>
      <a:defRPr lang="fr-CH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66" d="100"/>
          <a:sy n="66" d="100"/>
        </p:scale>
        <p:origin x="1280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C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705620-4BCD-4BF0-9188-70AFB15F397C}" type="slidenum">
              <a:rPr lang="fr-CH" altLang="fr-FR"/>
              <a:pPr/>
              <a:t>‹N°›</a:t>
            </a:fld>
            <a:endParaRPr lang="fr-CH" altLang="fr-FR"/>
          </a:p>
        </p:txBody>
      </p:sp>
    </p:spTree>
    <p:extLst>
      <p:ext uri="{BB962C8B-B14F-4D97-AF65-F5344CB8AC3E}">
        <p14:creationId xmlns:p14="http://schemas.microsoft.com/office/powerpoint/2010/main" val="3012708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370CA9-79DE-49CF-8BD9-5BFAD80B1F1E}" type="slidenum">
              <a:rPr lang="fr-CH" altLang="fr-FR"/>
              <a:pPr/>
              <a:t>‹N°›</a:t>
            </a:fld>
            <a:endParaRPr lang="fr-CH" altLang="fr-FR"/>
          </a:p>
        </p:txBody>
      </p:sp>
    </p:spTree>
    <p:extLst>
      <p:ext uri="{BB962C8B-B14F-4D97-AF65-F5344CB8AC3E}">
        <p14:creationId xmlns:p14="http://schemas.microsoft.com/office/powerpoint/2010/main" val="997786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4A8D38-0D2A-45C6-BD71-339C513889FE}" type="slidenum">
              <a:rPr lang="fr-CH" altLang="fr-FR"/>
              <a:pPr/>
              <a:t>‹N°›</a:t>
            </a:fld>
            <a:endParaRPr lang="fr-CH" altLang="fr-FR"/>
          </a:p>
        </p:txBody>
      </p:sp>
    </p:spTree>
    <p:extLst>
      <p:ext uri="{BB962C8B-B14F-4D97-AF65-F5344CB8AC3E}">
        <p14:creationId xmlns:p14="http://schemas.microsoft.com/office/powerpoint/2010/main" val="3434639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2EB60C-1B77-4F36-9886-0E06DBAF3541}" type="slidenum">
              <a:rPr lang="fr-CH" altLang="fr-FR"/>
              <a:pPr/>
              <a:t>‹N°›</a:t>
            </a:fld>
            <a:endParaRPr lang="fr-CH" altLang="fr-FR"/>
          </a:p>
        </p:txBody>
      </p:sp>
    </p:spTree>
    <p:extLst>
      <p:ext uri="{BB962C8B-B14F-4D97-AF65-F5344CB8AC3E}">
        <p14:creationId xmlns:p14="http://schemas.microsoft.com/office/powerpoint/2010/main" val="4178532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58B628-2E87-4D38-993C-CBC6C75E97FC}" type="slidenum">
              <a:rPr lang="fr-CH" altLang="fr-FR"/>
              <a:pPr/>
              <a:t>‹N°›</a:t>
            </a:fld>
            <a:endParaRPr lang="fr-CH" altLang="fr-FR"/>
          </a:p>
        </p:txBody>
      </p:sp>
    </p:spTree>
    <p:extLst>
      <p:ext uri="{BB962C8B-B14F-4D97-AF65-F5344CB8AC3E}">
        <p14:creationId xmlns:p14="http://schemas.microsoft.com/office/powerpoint/2010/main" val="12730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39F19A-3F23-451B-A26F-221BFCB96D64}" type="slidenum">
              <a:rPr lang="fr-CH" altLang="fr-FR"/>
              <a:pPr/>
              <a:t>‹N°›</a:t>
            </a:fld>
            <a:endParaRPr lang="fr-CH" altLang="fr-FR"/>
          </a:p>
        </p:txBody>
      </p:sp>
    </p:spTree>
    <p:extLst>
      <p:ext uri="{BB962C8B-B14F-4D97-AF65-F5344CB8AC3E}">
        <p14:creationId xmlns:p14="http://schemas.microsoft.com/office/powerpoint/2010/main" val="3209702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D90BC6-A8B6-4595-95F4-8A63644C329D}" type="slidenum">
              <a:rPr lang="fr-CH" altLang="fr-FR"/>
              <a:pPr/>
              <a:t>‹N°›</a:t>
            </a:fld>
            <a:endParaRPr lang="fr-CH" altLang="fr-FR"/>
          </a:p>
        </p:txBody>
      </p:sp>
    </p:spTree>
    <p:extLst>
      <p:ext uri="{BB962C8B-B14F-4D97-AF65-F5344CB8AC3E}">
        <p14:creationId xmlns:p14="http://schemas.microsoft.com/office/powerpoint/2010/main" val="556981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733733-B8DA-49D7-A193-B70016ED3194}" type="slidenum">
              <a:rPr lang="fr-CH" altLang="fr-FR"/>
              <a:pPr/>
              <a:t>‹N°›</a:t>
            </a:fld>
            <a:endParaRPr lang="fr-CH" altLang="fr-FR"/>
          </a:p>
        </p:txBody>
      </p:sp>
    </p:spTree>
    <p:extLst>
      <p:ext uri="{BB962C8B-B14F-4D97-AF65-F5344CB8AC3E}">
        <p14:creationId xmlns:p14="http://schemas.microsoft.com/office/powerpoint/2010/main" val="2838454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47C0C4-4861-4FAF-9921-460316713CBC}" type="slidenum">
              <a:rPr lang="fr-CH" altLang="fr-FR"/>
              <a:pPr/>
              <a:t>‹N°›</a:t>
            </a:fld>
            <a:endParaRPr lang="fr-CH" altLang="fr-FR"/>
          </a:p>
        </p:txBody>
      </p:sp>
    </p:spTree>
    <p:extLst>
      <p:ext uri="{BB962C8B-B14F-4D97-AF65-F5344CB8AC3E}">
        <p14:creationId xmlns:p14="http://schemas.microsoft.com/office/powerpoint/2010/main" val="2515099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8EF504-2C82-4D1B-A1F5-7FEAE343606A}" type="slidenum">
              <a:rPr lang="fr-CH" altLang="fr-FR"/>
              <a:pPr/>
              <a:t>‹N°›</a:t>
            </a:fld>
            <a:endParaRPr lang="fr-CH" altLang="fr-FR"/>
          </a:p>
        </p:txBody>
      </p:sp>
    </p:spTree>
    <p:extLst>
      <p:ext uri="{BB962C8B-B14F-4D97-AF65-F5344CB8AC3E}">
        <p14:creationId xmlns:p14="http://schemas.microsoft.com/office/powerpoint/2010/main" val="2715391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CH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CH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151D8A-6987-4260-9E32-023F7C734A9E}" type="slidenum">
              <a:rPr lang="fr-CH" altLang="fr-FR"/>
              <a:pPr/>
              <a:t>‹N°›</a:t>
            </a:fld>
            <a:endParaRPr lang="fr-CH" altLang="fr-FR"/>
          </a:p>
        </p:txBody>
      </p:sp>
    </p:spTree>
    <p:extLst>
      <p:ext uri="{BB962C8B-B14F-4D97-AF65-F5344CB8AC3E}">
        <p14:creationId xmlns:p14="http://schemas.microsoft.com/office/powerpoint/2010/main" val="2106414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CH" altLang="fr-FR" smtClean="0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H" altLang="fr-FR" smtClean="0"/>
              <a:t>Cliquez pour modifier les styles du texte du masque</a:t>
            </a:r>
          </a:p>
          <a:p>
            <a:pPr lvl="1"/>
            <a:r>
              <a:rPr lang="fr-CH" altLang="fr-FR" smtClean="0"/>
              <a:t>Deuxième niveau</a:t>
            </a:r>
          </a:p>
          <a:p>
            <a:pPr lvl="2"/>
            <a:r>
              <a:rPr lang="fr-CH" altLang="fr-FR" smtClean="0"/>
              <a:t>Troisième niveau</a:t>
            </a:r>
          </a:p>
          <a:p>
            <a:pPr lvl="3"/>
            <a:r>
              <a:rPr lang="fr-CH" altLang="fr-FR" smtClean="0"/>
              <a:t>Quatrième niveau</a:t>
            </a:r>
          </a:p>
          <a:p>
            <a:pPr lvl="4"/>
            <a:r>
              <a:rPr lang="fr-CH" altLang="fr-FR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fr-CH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70EEF6B-29DD-4177-9771-E51FF9E12176}" type="slidenum">
              <a:rPr lang="fr-CH" altLang="fr-FR"/>
              <a:pPr/>
              <a:t>‹N°›</a:t>
            </a:fld>
            <a:endParaRPr lang="fr-CH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41338" y="1196975"/>
            <a:ext cx="7991475" cy="3384550"/>
          </a:xfrm>
        </p:spPr>
        <p:txBody>
          <a:bodyPr/>
          <a:lstStyle/>
          <a:p>
            <a:pPr eaLnBrk="1" hangingPunct="1"/>
            <a:r>
              <a:rPr lang="fr-CH" altLang="fr-FR" smtClean="0"/>
              <a:t>Une roue du Néolithique </a:t>
            </a:r>
            <a:br>
              <a:rPr lang="fr-CH" altLang="fr-FR" smtClean="0"/>
            </a:br>
            <a:r>
              <a:rPr lang="fr-CH" altLang="fr-FR" smtClean="0"/>
              <a:t/>
            </a:r>
            <a:br>
              <a:rPr lang="fr-CH" altLang="fr-FR" smtClean="0"/>
            </a:br>
            <a:r>
              <a:rPr lang="fr-CH" altLang="fr-FR" smtClean="0"/>
              <a:t>Delley-Portalban (FR)</a:t>
            </a:r>
            <a:br>
              <a:rPr lang="fr-CH" altLang="fr-FR" smtClean="0"/>
            </a:br>
            <a:r>
              <a:rPr lang="fr-CH" altLang="fr-FR" smtClean="0"/>
              <a:t> </a:t>
            </a:r>
            <a:r>
              <a:rPr lang="fr-CH" altLang="fr-FR" sz="2000" smtClean="0"/>
              <a:t>3030 à 2900 avant J.-C.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 descr="G:\CIIP Histoire\Photos\Roue\Delley-roue_ AS 35-1_ p_ 32_fig_1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1300" y="428625"/>
            <a:ext cx="3036888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6" descr="G:\CIIP Histoire\Photos\Roue\Delley-roue_ AS 35-1_ p_32_ _fig_1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428625"/>
            <a:ext cx="3011488" cy="453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ZoneTexte 8"/>
          <p:cNvSpPr txBox="1">
            <a:spLocks noChangeArrowheads="1"/>
          </p:cNvSpPr>
          <p:nvPr/>
        </p:nvSpPr>
        <p:spPr bwMode="auto">
          <a:xfrm>
            <a:off x="1071563" y="5429250"/>
            <a:ext cx="25003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CH" altLang="fr-FR" sz="1800">
                <a:solidFill>
                  <a:schemeClr val="tx2"/>
                </a:solidFill>
              </a:rPr>
              <a:t>face interne</a:t>
            </a:r>
          </a:p>
        </p:txBody>
      </p:sp>
      <p:sp>
        <p:nvSpPr>
          <p:cNvPr id="3077" name="ZoneTexte 10"/>
          <p:cNvSpPr txBox="1">
            <a:spLocks noChangeArrowheads="1"/>
          </p:cNvSpPr>
          <p:nvPr/>
        </p:nvSpPr>
        <p:spPr bwMode="auto">
          <a:xfrm>
            <a:off x="5214938" y="5072063"/>
            <a:ext cx="3786187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CH" altLang="fr-FR" sz="1800">
                <a:solidFill>
                  <a:schemeClr val="tx2"/>
                </a:solidFill>
              </a:rPr>
              <a:t>face externe avec les baguettes transversales, </a:t>
            </a:r>
            <a:br>
              <a:rPr lang="fr-CH" altLang="fr-FR" sz="1800">
                <a:solidFill>
                  <a:schemeClr val="tx2"/>
                </a:solidFill>
              </a:rPr>
            </a:br>
            <a:r>
              <a:rPr lang="fr-CH" altLang="fr-FR" sz="1800">
                <a:solidFill>
                  <a:schemeClr val="tx2"/>
                </a:solidFill>
              </a:rPr>
              <a:t>côté brûlé, probablement pour durcir le bois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fr-CH" altLang="fr-FR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title"/>
          </p:nvPr>
        </p:nvSpPr>
        <p:spPr>
          <a:xfrm>
            <a:off x="468313" y="5229225"/>
            <a:ext cx="8229600" cy="1143000"/>
          </a:xfrm>
        </p:spPr>
        <p:txBody>
          <a:bodyPr/>
          <a:lstStyle/>
          <a:p>
            <a:pPr eaLnBrk="1" hangingPunct="1"/>
            <a:r>
              <a:rPr lang="fr-CH" altLang="fr-FR" sz="2400" smtClean="0"/>
              <a:t>Schéma de montage des différents éléments</a:t>
            </a:r>
          </a:p>
        </p:txBody>
      </p:sp>
      <p:pic>
        <p:nvPicPr>
          <p:cNvPr id="409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692150"/>
            <a:ext cx="7129462" cy="482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8" descr="G:\CIIP Histoire\Photos\Roue\Delley-roue_ AS 35-1_ p_35_fig_5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38" y="1081088"/>
            <a:ext cx="5772150" cy="456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5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229600" cy="1143000"/>
          </a:xfrm>
        </p:spPr>
        <p:txBody>
          <a:bodyPr/>
          <a:lstStyle/>
          <a:p>
            <a:pPr eaLnBrk="1" hangingPunct="1"/>
            <a:r>
              <a:rPr lang="fr-CH" altLang="fr-FR" smtClean="0"/>
              <a:t>Reconstitution </a:t>
            </a:r>
          </a:p>
        </p:txBody>
      </p:sp>
      <p:sp>
        <p:nvSpPr>
          <p:cNvPr id="5124" name="AutoShape 6"/>
          <p:cNvSpPr>
            <a:spLocks/>
          </p:cNvSpPr>
          <p:nvPr/>
        </p:nvSpPr>
        <p:spPr bwMode="auto">
          <a:xfrm>
            <a:off x="323850" y="5805488"/>
            <a:ext cx="1223963" cy="719137"/>
          </a:xfrm>
          <a:prstGeom prst="borderCallout1">
            <a:avLst>
              <a:gd name="adj1" fmla="val 15894"/>
              <a:gd name="adj2" fmla="val 106227"/>
              <a:gd name="adj3" fmla="val -186755"/>
              <a:gd name="adj4" fmla="val 3377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CH" altLang="fr-FR" sz="1800"/>
              <a:t>Planches en érable</a:t>
            </a:r>
          </a:p>
        </p:txBody>
      </p:sp>
      <p:sp>
        <p:nvSpPr>
          <p:cNvPr id="5125" name="AutoShape 7"/>
          <p:cNvSpPr>
            <a:spLocks/>
          </p:cNvSpPr>
          <p:nvPr/>
        </p:nvSpPr>
        <p:spPr bwMode="auto">
          <a:xfrm>
            <a:off x="7380288" y="5805488"/>
            <a:ext cx="1346200" cy="720725"/>
          </a:xfrm>
          <a:prstGeom prst="borderCallout1">
            <a:avLst>
              <a:gd name="adj1" fmla="val 15861"/>
              <a:gd name="adj2" fmla="val -5662"/>
              <a:gd name="adj3" fmla="val -237667"/>
              <a:gd name="adj4" fmla="val -8136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CH" altLang="fr-FR" sz="1800"/>
              <a:t>Baguettes en frêne</a:t>
            </a:r>
          </a:p>
        </p:txBody>
      </p:sp>
      <p:sp>
        <p:nvSpPr>
          <p:cNvPr id="5126" name="Line 11"/>
          <p:cNvSpPr>
            <a:spLocks noChangeShapeType="1"/>
          </p:cNvSpPr>
          <p:nvPr/>
        </p:nvSpPr>
        <p:spPr bwMode="auto">
          <a:xfrm flipV="1">
            <a:off x="1619250" y="4221163"/>
            <a:ext cx="4032250" cy="17287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H"/>
          </a:p>
        </p:txBody>
      </p:sp>
      <p:sp>
        <p:nvSpPr>
          <p:cNvPr id="5127" name="Line 12"/>
          <p:cNvSpPr>
            <a:spLocks noChangeShapeType="1"/>
          </p:cNvSpPr>
          <p:nvPr/>
        </p:nvSpPr>
        <p:spPr bwMode="auto">
          <a:xfrm flipH="1" flipV="1">
            <a:off x="6659563" y="3860800"/>
            <a:ext cx="649287" cy="2016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C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H" altLang="fr-FR" sz="4000" smtClean="0"/>
              <a:t>Proposition de reconstitution d’un chariot à deux roues</a:t>
            </a:r>
          </a:p>
        </p:txBody>
      </p:sp>
      <p:pic>
        <p:nvPicPr>
          <p:cNvPr id="6147" name="Picture 7" descr="G:\CIIP Histoire\Photos\Roue\Delley-roue_ AS 35-1_ p_37_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3" y="3214688"/>
            <a:ext cx="2903537" cy="192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6" descr="G:\CIIP Histoire\Photos\Roue\Delley-roue_ AS 35-1_ p_37_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1714500"/>
            <a:ext cx="2903538" cy="192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8" descr="G:\CIIP Histoire\Photos\Roue\Delley-roue_ AS 35-1_ p_37_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75" y="4643438"/>
            <a:ext cx="2917825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/>
        </p:nvGraphicFramePr>
        <p:xfrm>
          <a:off x="1524000" y="1397000"/>
          <a:ext cx="5008563" cy="22256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36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648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946">
                <a:tc gridSpan="2">
                  <a:txBody>
                    <a:bodyPr/>
                    <a:lstStyle/>
                    <a:p>
                      <a:r>
                        <a:rPr lang="fr-CH" sz="1800" dirty="0" smtClean="0"/>
                        <a:t>Roue</a:t>
                      </a:r>
                      <a:r>
                        <a:rPr lang="fr-CH" sz="1800" baseline="0" dirty="0" smtClean="0"/>
                        <a:t> néolithique   Crédits photographiques</a:t>
                      </a:r>
                      <a:endParaRPr lang="fr-CH" sz="1800" dirty="0"/>
                    </a:p>
                  </a:txBody>
                  <a:tcPr marL="91434" marR="91434" marT="45733" marB="45733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H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r>
                        <a:rPr lang="fr-CH" sz="1800" dirty="0" smtClean="0"/>
                        <a:t>1</a:t>
                      </a:r>
                      <a:endParaRPr lang="fr-CH" sz="1800" dirty="0"/>
                    </a:p>
                  </a:txBody>
                  <a:tcPr marL="91434" marR="91434" marT="45733" marB="45733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H" sz="1800" dirty="0" smtClean="0"/>
                        <a:t>---</a:t>
                      </a:r>
                      <a:endParaRPr lang="fr-CH" sz="1800" dirty="0"/>
                    </a:p>
                  </a:txBody>
                  <a:tcPr marL="91434" marR="91434" marT="45733" marB="45733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r>
                        <a:rPr lang="fr-CH" sz="1800" dirty="0" smtClean="0"/>
                        <a:t>2</a:t>
                      </a:r>
                      <a:endParaRPr lang="fr-CH" sz="1800" dirty="0"/>
                    </a:p>
                  </a:txBody>
                  <a:tcPr marL="91434" marR="91434" marT="45733" marB="45733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CH" sz="1800" dirty="0" smtClean="0"/>
                        <a:t>©SAEF/AAFR, Fribourg</a:t>
                      </a:r>
                      <a:endParaRPr lang="fr-CH" sz="1800" dirty="0"/>
                    </a:p>
                  </a:txBody>
                  <a:tcPr marL="91434" marR="91434" marT="45733" marB="45733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r>
                        <a:rPr lang="fr-CH" sz="1800" dirty="0" smtClean="0"/>
                        <a:t>3</a:t>
                      </a:r>
                      <a:endParaRPr lang="fr-CH" sz="1800" dirty="0"/>
                    </a:p>
                  </a:txBody>
                  <a:tcPr marL="91434" marR="91434" marT="45733" marB="45733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800" dirty="0" smtClean="0"/>
                        <a:t>©SAEF/AAFR, Fribourg</a:t>
                      </a:r>
                    </a:p>
                  </a:txBody>
                  <a:tcPr marL="91434" marR="91434" marT="45733" marB="45733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r>
                        <a:rPr lang="fr-CH" sz="1800" dirty="0" smtClean="0"/>
                        <a:t>4</a:t>
                      </a:r>
                      <a:endParaRPr lang="fr-CH" sz="1800" dirty="0"/>
                    </a:p>
                  </a:txBody>
                  <a:tcPr marL="91434" marR="91434" marT="45733" marB="45733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800" dirty="0" smtClean="0"/>
                        <a:t>©SAEF/AAFR, Fribourg</a:t>
                      </a:r>
                    </a:p>
                  </a:txBody>
                  <a:tcPr marL="91434" marR="91434" marT="45733" marB="45733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946">
                <a:tc>
                  <a:txBody>
                    <a:bodyPr/>
                    <a:lstStyle/>
                    <a:p>
                      <a:r>
                        <a:rPr lang="fr-CH" sz="1800" dirty="0" smtClean="0"/>
                        <a:t>5</a:t>
                      </a:r>
                      <a:endParaRPr lang="fr-CH" sz="1800" dirty="0"/>
                    </a:p>
                  </a:txBody>
                  <a:tcPr marL="91434" marR="91434" marT="45733" marB="45733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800" dirty="0" smtClean="0"/>
                        <a:t>©SAEF/AAFR, Fribourg</a:t>
                      </a:r>
                    </a:p>
                  </a:txBody>
                  <a:tcPr marL="91434" marR="91434" marT="45733" marB="45733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60</Words>
  <Application>Microsoft Office PowerPoint</Application>
  <PresentationFormat>Affichage à l'écran (4:3)</PresentationFormat>
  <Paragraphs>19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9" baseType="lpstr">
      <vt:lpstr>Arial</vt:lpstr>
      <vt:lpstr>Calibri</vt:lpstr>
      <vt:lpstr>Modèle par défaut</vt:lpstr>
      <vt:lpstr>Une roue du Néolithique   Delley-Portalban (FR)  3030 à 2900 avant J.-C.</vt:lpstr>
      <vt:lpstr>Présentation PowerPoint</vt:lpstr>
      <vt:lpstr>Schéma de montage des différents éléments</vt:lpstr>
      <vt:lpstr>Reconstitution </vt:lpstr>
      <vt:lpstr>Proposition de reconstitution d’un chariot à deux roues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Une roue du</dc:title>
  <dc:creator>Michel</dc:creator>
  <cp:lastModifiedBy>Favre Zeiser Nancy</cp:lastModifiedBy>
  <cp:revision>17</cp:revision>
  <dcterms:created xsi:type="dcterms:W3CDTF">2012-05-25T07:51:51Z</dcterms:created>
  <dcterms:modified xsi:type="dcterms:W3CDTF">2023-01-24T08:34:24Z</dcterms:modified>
</cp:coreProperties>
</file>