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6" d="100"/>
          <a:sy n="66" d="100"/>
        </p:scale>
        <p:origin x="12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36BD-A6DF-4729-A08C-5BE87559EC18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A71D9-9C5F-4100-9081-D112D226273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24432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03EB-622B-41DB-A843-B3881C71DE07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0A697-8D69-4A84-A35C-8513463599D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3373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4B99-67A3-4392-80EF-22E570CAECF1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BD67C-E104-4D4C-911F-4DA707FB2E2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36769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4859-9229-4DA2-96ED-80BC51728685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F0DC-4606-43FA-BECE-C94F32BC153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3586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F7A1-96CE-449C-8CD7-E4F3218703C7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412D2-BF8D-4C8E-BF2E-8B550F4D8D6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82575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340B-0214-4B06-BA1B-382BA56834BD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288FD-C3D2-4C96-BAAD-43D4CB9C5087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6590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34EB-51E9-4CE3-A4CA-44390271D5F4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45EF1-213B-4B4B-99EC-F43ADC1AFCA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9192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98D1-AFA7-4B3A-9628-7E4781E5F79C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2CB5A-BAB5-4A90-98C6-3EF24AE64AF5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41450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C5C9-5370-4F94-9722-3788D0AC3083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1BAD8-F1D9-4CC6-B6C1-67B61078AD5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326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DA53-187D-45EA-9F17-4C67677A0BA7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866DF-F271-4661-A61C-6663DD66320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984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D0E0-E153-4928-88CE-1DA0AB31C927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6279-3151-4FC0-A508-61323A683A2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11113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fr-CH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fr-CH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E3E59-2C9F-4486-AAFF-4DE20D96A2D1}" type="datetimeFigureOut">
              <a:rPr lang="fr-CH"/>
              <a:pPr>
                <a:defRPr/>
              </a:pPr>
              <a:t>24.01.2023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936A9B5-2291-4668-A86F-4853B4DF7E1B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pPr eaLnBrk="1" hangingPunct="1"/>
            <a:r>
              <a:rPr lang="fr-CH" altLang="fr-FR" smtClean="0"/>
              <a:t>Une pirogue néolithique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dirty="0" smtClean="0">
                <a:solidFill>
                  <a:schemeClr val="tx1"/>
                </a:solidFill>
              </a:rPr>
              <a:t>Découverte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H" dirty="0" smtClean="0">
                <a:solidFill>
                  <a:schemeClr val="tx1"/>
                </a:solidFill>
              </a:rPr>
              <a:t>Exposition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H" dirty="0" smtClean="0">
                <a:solidFill>
                  <a:schemeClr val="tx1"/>
                </a:solidFill>
              </a:rPr>
              <a:t>Reconstitution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5219700" y="3644900"/>
            <a:ext cx="2520950" cy="2952750"/>
          </a:xfrm>
        </p:spPr>
        <p:txBody>
          <a:bodyPr/>
          <a:lstStyle/>
          <a:p>
            <a:pPr algn="l" eaLnBrk="1" hangingPunct="1"/>
            <a:r>
              <a:rPr lang="fr-CH" altLang="fr-FR" sz="1400" smtClean="0"/>
              <a:t>Pirogue néolithique au moment de sa découverte, sur le tracé de l'autoroute. Il s'agit d'une des plus anciennes pirogues connues.</a:t>
            </a:r>
            <a:br>
              <a:rPr lang="fr-CH" altLang="fr-FR" sz="1400" smtClean="0"/>
            </a:br>
            <a:r>
              <a:rPr lang="fr-CH" altLang="fr-FR" sz="1400" smtClean="0"/>
              <a:t/>
            </a:r>
            <a:br>
              <a:rPr lang="fr-CH" altLang="fr-FR" sz="1400" smtClean="0"/>
            </a:br>
            <a:r>
              <a:rPr lang="fr-CH" altLang="fr-FR" sz="1400" smtClean="0"/>
              <a:t>Hauterive/Champréveyres  (NE)</a:t>
            </a:r>
            <a:br>
              <a:rPr lang="fr-CH" altLang="fr-FR" sz="1400" smtClean="0"/>
            </a:br>
            <a:r>
              <a:rPr lang="fr-CH" altLang="fr-FR" sz="1400" smtClean="0"/>
              <a:t>4200 av. J.-C. </a:t>
            </a:r>
            <a:r>
              <a:rPr lang="fr-CH" altLang="fr-FR" sz="1200" smtClean="0"/>
              <a:t/>
            </a:r>
            <a:br>
              <a:rPr lang="fr-CH" altLang="fr-FR" sz="1200" smtClean="0"/>
            </a:br>
            <a:r>
              <a:rPr lang="fr-CH" altLang="fr-FR" sz="1200" smtClean="0"/>
              <a:t/>
            </a:r>
            <a:br>
              <a:rPr lang="fr-CH" altLang="fr-FR" sz="1200" smtClean="0"/>
            </a:br>
            <a:r>
              <a:rPr lang="fr-CH" altLang="fr-FR" sz="1200" smtClean="0"/>
              <a:t/>
            </a:r>
            <a:br>
              <a:rPr lang="fr-CH" altLang="fr-FR" sz="1200" smtClean="0"/>
            </a:br>
            <a:endParaRPr lang="fr-CH" altLang="fr-FR" sz="1200" smtClean="0"/>
          </a:p>
        </p:txBody>
      </p:sp>
      <p:pic>
        <p:nvPicPr>
          <p:cNvPr id="3075" name="Picture 2" descr="C:\Users\Michel\Downloads\Pirogue néo. Hauterive N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363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55575" y="5732463"/>
            <a:ext cx="8988425" cy="1125537"/>
          </a:xfrm>
        </p:spPr>
        <p:txBody>
          <a:bodyPr/>
          <a:lstStyle/>
          <a:p>
            <a:pPr algn="just" eaLnBrk="1" hangingPunct="1"/>
            <a:r>
              <a:rPr lang="fr-CH" altLang="fr-FR" sz="1400" smtClean="0"/>
              <a:t/>
            </a:r>
            <a:br>
              <a:rPr lang="fr-CH" altLang="fr-FR" sz="1400" smtClean="0"/>
            </a:br>
            <a:r>
              <a:rPr lang="fr-CH" altLang="fr-FR" sz="1400" smtClean="0"/>
              <a:t>Pirogue d'Hauterive/Champréveyres, (NE) l'une des plus anciennes de Suisse exposée au Laténium, Neuchâtel .</a:t>
            </a:r>
            <a:br>
              <a:rPr lang="fr-CH" altLang="fr-FR" sz="1400" smtClean="0"/>
            </a:br>
            <a:r>
              <a:rPr lang="fr-CH" altLang="fr-FR" sz="1400" smtClean="0"/>
              <a:t>Le fond  de celle-ci subsiste, mais il manque les flancs. Les pirogues du Néolithique sont rares et souvent mal conservées. </a:t>
            </a:r>
            <a:br>
              <a:rPr lang="fr-CH" altLang="fr-FR" sz="1400" smtClean="0"/>
            </a:br>
            <a:endParaRPr lang="fr-CH" altLang="fr-FR" sz="1000" smtClean="0"/>
          </a:p>
        </p:txBody>
      </p:sp>
      <p:sp>
        <p:nvSpPr>
          <p:cNvPr id="4099" name="AutoShape 2" descr="https://mail-attachment.googleusercontent.com/attachment/?ui=2&amp;ik=b9d2dc9582&amp;view=att&amp;th=138376dec9f69cdb&amp;attid=0.1&amp;disp=inline&amp;safe=1&amp;zw&amp;saduie=AG9B_P_xahhYll9y29AL1_DVtBGe&amp;sadet=1341386251090&amp;sads=OVU60lZ9WLA0b2LEYp4wWiauov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4100" name="AutoShape 4" descr="https://mail-attachment.googleusercontent.com/attachment/?ui=2&amp;ik=b9d2dc9582&amp;view=att&amp;th=138376dec9f69cdb&amp;attid=0.1&amp;disp=inline&amp;safe=1&amp;zw&amp;saduie=AG9B_P_xahhYll9y29AL1_DVtBGe&amp;sadet=1341386251090&amp;sads=OVU60lZ9WLA0b2LEYp4wWiauov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4101" name="AutoShape 6" descr="https://mail-attachment.googleusercontent.com/attachment/?ui=2&amp;ik=b9d2dc9582&amp;view=att&amp;th=138376dec9f69cdb&amp;attid=0.1&amp;disp=inline&amp;safe=1&amp;zw&amp;saduie=AG9B_P_xahhYll9y29AL1_DVtBGe&amp;sadet=1341386251090&amp;sads=OVU60lZ9WLA0b2LEYp4wWiauov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pic>
        <p:nvPicPr>
          <p:cNvPr id="4102" name="Picture 7" descr="E:\Histoire Romandie\Photo\Laténium\Pirogue néol. HCH blue box (photo Y.André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0"/>
            <a:ext cx="6091237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659563" y="4221163"/>
            <a:ext cx="1954212" cy="2016125"/>
          </a:xfrm>
        </p:spPr>
        <p:txBody>
          <a:bodyPr/>
          <a:lstStyle/>
          <a:p>
            <a:pPr algn="l" eaLnBrk="1" hangingPunct="1"/>
            <a:r>
              <a:rPr lang="fr-CH" altLang="fr-FR" sz="1400" smtClean="0"/>
              <a:t>Pirogue néolithique en cours de fabrication, dans le parc du Laténium</a:t>
            </a:r>
            <a:br>
              <a:rPr lang="fr-CH" altLang="fr-FR" sz="1400" smtClean="0"/>
            </a:br>
            <a:r>
              <a:rPr lang="fr-CH" altLang="fr-FR" sz="1400" smtClean="0"/>
              <a:t/>
            </a:r>
            <a:br>
              <a:rPr lang="fr-CH" altLang="fr-FR" sz="1400" smtClean="0"/>
            </a:br>
            <a:endParaRPr lang="fr-CH" altLang="fr-FR" sz="1400" smtClean="0"/>
          </a:p>
        </p:txBody>
      </p:sp>
      <p:pic>
        <p:nvPicPr>
          <p:cNvPr id="5123" name="Picture 1" descr="E:\Histoire Romandie\Photo\Laténium\Pirogue PN-EXP-BERCY-251-07-999-123, Etape suivante, raclage (13-08-2003, 20h0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6988"/>
            <a:ext cx="456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b="1" dirty="0" smtClean="0">
                          <a:solidFill>
                            <a:schemeClr val="tx1"/>
                          </a:solidFill>
                        </a:rPr>
                        <a:t>Pirogue néolithique                     Crédits photographiques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1</a:t>
                      </a:r>
                      <a:endParaRPr lang="fr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---</a:t>
                      </a:r>
                      <a:endParaRPr lang="fr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2</a:t>
                      </a:r>
                      <a:endParaRPr lang="fr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dirty="0" smtClean="0"/>
                        <a:t>© </a:t>
                      </a:r>
                      <a:r>
                        <a:rPr lang="fr-CH" altLang="fr-FR" dirty="0" err="1" smtClean="0"/>
                        <a:t>Laténium</a:t>
                      </a:r>
                      <a:r>
                        <a:rPr lang="fr-CH" altLang="fr-FR" dirty="0" smtClean="0"/>
                        <a:t>, Neuchâtel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3</a:t>
                      </a:r>
                      <a:endParaRPr lang="fr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© </a:t>
                      </a:r>
                      <a:r>
                        <a:rPr lang="fr-CH" altLang="fr-FR" sz="1800" dirty="0" smtClean="0"/>
                        <a:t>Y. André</a:t>
                      </a:r>
                      <a:endParaRPr lang="fr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4</a:t>
                      </a:r>
                      <a:endParaRPr lang="fr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dirty="0" smtClean="0"/>
                        <a:t>© </a:t>
                      </a:r>
                      <a:r>
                        <a:rPr lang="fr-CH" altLang="fr-FR" dirty="0" err="1" smtClean="0"/>
                        <a:t>Laténium</a:t>
                      </a:r>
                      <a:r>
                        <a:rPr lang="fr-CH" altLang="fr-FR" dirty="0" smtClean="0"/>
                        <a:t>, Neuchâtel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62</Words>
  <Application>Microsoft Office PowerPoint</Application>
  <PresentationFormat>Affichage à l'écran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Une pirogue néolithique</vt:lpstr>
      <vt:lpstr>Pirogue néolithique au moment de sa découverte, sur le tracé de l'autoroute. Il s'agit d'une des plus anciennes pirogues connues.  Hauterive/Champréveyres  (NE) 4200 av. J.-C.    </vt:lpstr>
      <vt:lpstr> Pirogue d'Hauterive/Champréveyres, (NE) l'une des plus anciennes de Suisse exposée au Laténium, Neuchâtel . Le fond  de celle-ci subsiste, mais il manque les flancs. Les pirogues du Néolithique sont rares et souvent mal conservées.  </vt:lpstr>
      <vt:lpstr>Pirogue néolithique en cours de fabrication, dans le parc du Laténium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pirogue néolithique</dc:title>
  <dc:creator>Michel</dc:creator>
  <cp:lastModifiedBy>Favre Zeiser Nancy</cp:lastModifiedBy>
  <cp:revision>7</cp:revision>
  <dcterms:created xsi:type="dcterms:W3CDTF">2012-07-04T07:09:44Z</dcterms:created>
  <dcterms:modified xsi:type="dcterms:W3CDTF">2023-01-24T08:32:56Z</dcterms:modified>
</cp:coreProperties>
</file>