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3" r:id="rId5"/>
    <p:sldId id="262" r:id="rId6"/>
    <p:sldId id="258" r:id="rId7"/>
    <p:sldId id="268" r:id="rId8"/>
    <p:sldId id="259" r:id="rId9"/>
    <p:sldId id="267" r:id="rId10"/>
    <p:sldId id="261" r:id="rId11"/>
    <p:sldId id="265" r:id="rId12"/>
  </p:sldIdLst>
  <p:sldSz cx="9144000" cy="6858000" type="screen4x3"/>
  <p:notesSz cx="6858000" cy="9144000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66" d="100"/>
          <a:sy n="66" d="100"/>
        </p:scale>
        <p:origin x="130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AD1A7-91FD-487C-B762-D0FF0DB077C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90822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EFA6B-6CD6-4BEF-B66D-C07C117ADE05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30013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3A3F1-1622-4CE1-9E85-1F45C4A5A69D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48704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A3431-687D-41ED-88A8-90BE43F9856D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32275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9C4BB-2AC2-45F8-A768-1DD44918193E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09793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E8F5C-0CEA-4BF1-8C4E-0B87552BBFC4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37259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9383DD-7E3E-4CCA-8337-DC5FD3611208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6150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C5CE6-5AFC-4E10-A0CA-B5182FFD24B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69564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8930C1-177F-4521-A771-048E4A36C484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4102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84272C-0F37-47CB-97ED-B651136BF0E8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71369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813B1-F976-4FCF-92F8-8665E2B666B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2385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les styles du texte du masque</a:t>
            </a:r>
          </a:p>
          <a:p>
            <a:pPr lvl="1"/>
            <a:r>
              <a:rPr lang="fr-CH" altLang="fr-FR" smtClean="0"/>
              <a:t>Deuxième niveau</a:t>
            </a:r>
          </a:p>
          <a:p>
            <a:pPr lvl="2"/>
            <a:r>
              <a:rPr lang="fr-CH" altLang="fr-FR" smtClean="0"/>
              <a:t>Troisième niveau</a:t>
            </a:r>
          </a:p>
          <a:p>
            <a:pPr lvl="3"/>
            <a:r>
              <a:rPr lang="fr-CH" altLang="fr-FR" smtClean="0"/>
              <a:t>Quatrième niveau</a:t>
            </a:r>
          </a:p>
          <a:p>
            <a:pPr lvl="4"/>
            <a:r>
              <a:rPr lang="fr-CH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F5209C0-7CBD-4260-89D0-F5337A4CE5E2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fr-CH" altLang="fr-FR" smtClean="0"/>
              <a:t>Schnidejoch</a:t>
            </a:r>
          </a:p>
        </p:txBody>
      </p:sp>
      <p:pic>
        <p:nvPicPr>
          <p:cNvPr id="2051" name="Picture 4" descr="04_n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3950"/>
            <a:ext cx="50355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ZoneTexte 1"/>
          <p:cNvSpPr txBox="1">
            <a:spLocks noChangeArrowheads="1"/>
          </p:cNvSpPr>
          <p:nvPr/>
        </p:nvSpPr>
        <p:spPr bwMode="auto">
          <a:xfrm>
            <a:off x="6007100" y="5634038"/>
            <a:ext cx="2592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Archéologues au travail sur le champ de glace.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4"/>
          <p:cNvSpPr>
            <a:spLocks noGrp="1"/>
          </p:cNvSpPr>
          <p:nvPr>
            <p:ph type="title"/>
          </p:nvPr>
        </p:nvSpPr>
        <p:spPr>
          <a:xfrm>
            <a:off x="250825" y="3573463"/>
            <a:ext cx="3744913" cy="2794000"/>
          </a:xfrm>
        </p:spPr>
        <p:txBody>
          <a:bodyPr/>
          <a:lstStyle/>
          <a:p>
            <a:pPr algn="r" eaLnBrk="1" hangingPunct="1"/>
            <a:r>
              <a:rPr lang="fr-CH" altLang="fr-FR" smtClean="0"/>
              <a:t>Reconstitution </a:t>
            </a:r>
          </a:p>
        </p:txBody>
      </p:sp>
      <p:sp>
        <p:nvSpPr>
          <p:cNvPr id="11267" name="AutoShape 2" descr="http://static.blog4ever.com/2006/01/65835/big_photo_65835_8479552_20110221505890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0"/>
            <a:ext cx="5014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1116013" y="836613"/>
          <a:ext cx="7348537" cy="5184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7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1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583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2000" dirty="0" err="1">
                          <a:solidFill>
                            <a:schemeClr val="tx1"/>
                          </a:solidFill>
                          <a:effectLst/>
                        </a:rPr>
                        <a:t>Schnidejoch</a:t>
                      </a: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CH" sz="2000" baseline="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       </a:t>
                      </a:r>
                      <a:r>
                        <a:rPr lang="fr-CH" sz="2000" dirty="0" smtClean="0">
                          <a:solidFill>
                            <a:schemeClr val="tx1"/>
                          </a:solidFill>
                          <a:effectLst/>
                        </a:rPr>
                        <a:t>Crédits photographiques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1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800" dirty="0">
                          <a:effectLst/>
                        </a:rPr>
                        <a:t>©Archäologischer Dienst Bern</a:t>
                      </a:r>
                      <a:endParaRPr lang="fr-CH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2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CH" sz="1800" dirty="0">
                          <a:effectLst/>
                        </a:rPr>
                        <a:t>©Archäologischer Dienst Bern</a:t>
                      </a:r>
                      <a:endParaRPr lang="fr-CH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3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800" dirty="0">
                          <a:effectLst/>
                        </a:rPr>
                        <a:t>©Archäologischer Dienst Bern</a:t>
                      </a:r>
                      <a:endParaRPr lang="fr-CH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4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©Archäologischer Dienst Bern, </a:t>
                      </a:r>
                      <a:r>
                        <a:rPr lang="de-CH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Marquita</a:t>
                      </a:r>
                      <a:r>
                        <a:rPr lang="de-CH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und Serge </a:t>
                      </a:r>
                      <a:r>
                        <a:rPr lang="de-CH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Volken</a:t>
                      </a:r>
                      <a:r>
                        <a:rPr lang="de-CH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CH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5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800">
                          <a:effectLst/>
                        </a:rPr>
                        <a:t>©Archäologischer Dienst Bern</a:t>
                      </a:r>
                      <a:r>
                        <a:rPr lang="fr-CH" sz="1800">
                          <a:effectLst/>
                        </a:rPr>
                        <a:t> </a:t>
                      </a:r>
                      <a:endParaRPr lang="fr-CH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6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800">
                          <a:effectLst/>
                        </a:rPr>
                        <a:t>©Archäologischer Dienst Bern</a:t>
                      </a:r>
                      <a:r>
                        <a:rPr lang="fr-CH" sz="1800">
                          <a:effectLst/>
                        </a:rPr>
                        <a:t> </a:t>
                      </a:r>
                      <a:endParaRPr lang="fr-CH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2000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800">
                          <a:effectLst/>
                        </a:rPr>
                        <a:t>©Archäologischer Dienst Bern</a:t>
                      </a:r>
                      <a:endParaRPr lang="fr-CH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2000" dirty="0" smtClean="0">
                          <a:solidFill>
                            <a:schemeClr val="tx1"/>
                          </a:solidFill>
                          <a:effectLst/>
                        </a:rPr>
                        <a:t>8a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800">
                          <a:effectLst/>
                        </a:rPr>
                        <a:t>©Archäologischer Dienst Bern</a:t>
                      </a:r>
                      <a:endParaRPr lang="fr-CH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2000" dirty="0" smtClean="0">
                          <a:solidFill>
                            <a:schemeClr val="tx1"/>
                          </a:solidFill>
                          <a:effectLst/>
                        </a:rPr>
                        <a:t>8b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800" dirty="0">
                          <a:effectLst/>
                        </a:rPr>
                        <a:t>©Archäologischer Dienst Bern</a:t>
                      </a:r>
                      <a:endParaRPr lang="fr-CH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2000" dirty="0" smtClean="0">
                          <a:solidFill>
                            <a:schemeClr val="tx1"/>
                          </a:solidFill>
                          <a:effectLst/>
                        </a:rPr>
                        <a:t>9a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800" dirty="0" smtClean="0">
                          <a:effectLst/>
                        </a:rPr>
                        <a:t>©</a:t>
                      </a:r>
                      <a:r>
                        <a:rPr lang="de-CH" sz="1800" dirty="0">
                          <a:effectLst/>
                        </a:rPr>
                        <a:t>Archäologischer Dienst Bern</a:t>
                      </a:r>
                      <a:endParaRPr lang="fr-CH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2000" dirty="0" smtClean="0">
                          <a:solidFill>
                            <a:schemeClr val="tx1"/>
                          </a:solidFill>
                          <a:effectLst/>
                        </a:rPr>
                        <a:t>9b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CH" sz="1800" dirty="0" smtClean="0">
                          <a:effectLst/>
                        </a:rPr>
                        <a:t>©</a:t>
                      </a:r>
                      <a:r>
                        <a:rPr lang="de-CH" sz="1800" dirty="0">
                          <a:effectLst/>
                        </a:rPr>
                        <a:t>Archäologischer Dienst Bern</a:t>
                      </a:r>
                      <a:endParaRPr lang="fr-CH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chemeClr val="tx1"/>
                          </a:solidFill>
                          <a:effectLst/>
                        </a:rPr>
                        <a:t>p. 10</a:t>
                      </a:r>
                      <a:endParaRPr lang="fr-CH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fr-CH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 </a:t>
                      </a:r>
                      <a:r>
                        <a:rPr lang="fr-CH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Clarys</a:t>
                      </a:r>
                      <a:endParaRPr lang="fr-CH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657" marR="86657" marT="17326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fr-CH" altLang="fr-FR" sz="3600" smtClean="0"/>
              <a:t>Lieu de la découverte en 2004</a:t>
            </a:r>
          </a:p>
        </p:txBody>
      </p:sp>
      <p:pic>
        <p:nvPicPr>
          <p:cNvPr id="3075" name="Picture 2" descr="C:\Windows\Temp\$$_D8F3\Bilder\10_neu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583247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49500"/>
            <a:ext cx="8443912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fr-FR" smtClean="0"/>
              <a:t>Chaussure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fr-FR" smtClean="0"/>
              <a:t>Dessin de la chaussure</a:t>
            </a:r>
          </a:p>
        </p:txBody>
      </p:sp>
      <p:sp>
        <p:nvSpPr>
          <p:cNvPr id="5123" name="AutoShape 2" descr="La chaussure reconstitu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16113"/>
            <a:ext cx="47625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fr-FR" smtClean="0"/>
              <a:t>Jambe de pantalon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628775"/>
            <a:ext cx="3678237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fr-FR" smtClean="0"/>
              <a:t>Découverte du carquois</a:t>
            </a:r>
          </a:p>
        </p:txBody>
      </p:sp>
      <p:pic>
        <p:nvPicPr>
          <p:cNvPr id="7171" name="Picture 4" descr="C:\Windows\Temp\$$_84BF\348_007_2005_01_10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87450"/>
            <a:ext cx="70072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Windows\Temp\$$_2801\348_007_2005_01_0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787400"/>
            <a:ext cx="791845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ZoneTexte 5"/>
          <p:cNvSpPr txBox="1">
            <a:spLocks noChangeArrowheads="1"/>
          </p:cNvSpPr>
          <p:nvPr/>
        </p:nvSpPr>
        <p:spPr bwMode="auto">
          <a:xfrm>
            <a:off x="2411413" y="193675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Découverte du carquois </a:t>
            </a:r>
            <a:r>
              <a:rPr lang="fr-CH" altLang="fr-FR" sz="1800" i="1"/>
              <a:t>in</a:t>
            </a:r>
            <a:r>
              <a:rPr lang="fr-CH" altLang="fr-FR" sz="1800"/>
              <a:t> </a:t>
            </a:r>
            <a:r>
              <a:rPr lang="fr-CH" altLang="fr-FR" sz="1800" i="1"/>
              <a:t>situ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H" altLang="fr-FR" sz="3600" smtClean="0"/>
              <a:t>Carquois en écorce de bouleau</a:t>
            </a:r>
          </a:p>
        </p:txBody>
      </p:sp>
      <p:pic>
        <p:nvPicPr>
          <p:cNvPr id="9219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268413"/>
            <a:ext cx="4038600" cy="3028950"/>
          </a:xfrm>
          <a:noFill/>
        </p:spPr>
      </p:pic>
      <p:pic>
        <p:nvPicPr>
          <p:cNvPr id="9220" name="Picture 5" descr="C:\Windows\Temp\$$_5518\Bilder\22a_neu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341438"/>
            <a:ext cx="277812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C:\Windows\Temp\$$_3D93\Bilder\21_neu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2016125" cy="4406900"/>
          </a:xfrm>
          <a:noFill/>
        </p:spPr>
      </p:pic>
      <p:pic>
        <p:nvPicPr>
          <p:cNvPr id="1024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692150"/>
            <a:ext cx="3887787" cy="5319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ZoneTexte 5"/>
          <p:cNvSpPr txBox="1">
            <a:spLocks noChangeArrowheads="1"/>
          </p:cNvSpPr>
          <p:nvPr/>
        </p:nvSpPr>
        <p:spPr bwMode="auto">
          <a:xfrm>
            <a:off x="827088" y="4797425"/>
            <a:ext cx="28813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Radiographie du carquois.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On y voit deux pointes de flèches.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138</Words>
  <Application>Microsoft Office PowerPoint</Application>
  <PresentationFormat>Affichage à l'écran (4:3)</PresentationFormat>
  <Paragraphs>37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Modèle par défaut</vt:lpstr>
      <vt:lpstr>Schnidejoch</vt:lpstr>
      <vt:lpstr>Lieu de la découverte en 2004</vt:lpstr>
      <vt:lpstr>Chaussure</vt:lpstr>
      <vt:lpstr>Dessin de la chaussure</vt:lpstr>
      <vt:lpstr>Jambe de pantalon</vt:lpstr>
      <vt:lpstr>Découverte du carquois</vt:lpstr>
      <vt:lpstr>Présentation PowerPoint</vt:lpstr>
      <vt:lpstr>Carquois en écorce de bouleau</vt:lpstr>
      <vt:lpstr>Présentation PowerPoint</vt:lpstr>
      <vt:lpstr>Reconstitution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Schnidejoch</dc:title>
  <dc:creator>Michel</dc:creator>
  <cp:lastModifiedBy>Favre Zeiser Nancy</cp:lastModifiedBy>
  <cp:revision>26</cp:revision>
  <dcterms:created xsi:type="dcterms:W3CDTF">2011-12-01T17:32:23Z</dcterms:created>
  <dcterms:modified xsi:type="dcterms:W3CDTF">2023-01-24T08:22:03Z</dcterms:modified>
</cp:coreProperties>
</file>